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4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9144000" cy="5143500" type="screen16x9"/>
  <p:notesSz cx="6858000" cy="9144000"/>
  <p:embeddedFontLst>
    <p:embeddedFont>
      <p:font typeface="Anek Malayalam" pitchFamily="2" charset="77"/>
      <p:regular r:id="rId7"/>
      <p:bold r:id="rId8"/>
    </p:embeddedFont>
    <p:embeddedFont>
      <p:font typeface="Anek Malayalam Medium" pitchFamily="2" charset="77"/>
      <p:regular r:id="rId9"/>
      <p:bold r:id="rId10"/>
    </p:embeddedFont>
    <p:embeddedFont>
      <p:font typeface="Bebas Neue" panose="020B0606020202050201" pitchFamily="34" charset="77"/>
      <p:regular r:id="rId11"/>
    </p:embeddedFont>
    <p:embeddedFont>
      <p:font typeface="Courgette" panose="02000603070400060004" pitchFamily="2" charset="77"/>
      <p:regular r:id="rId12"/>
    </p:embeddedFont>
    <p:embeddedFont>
      <p:font typeface="Fira Sans Extra Condensed Medium" panose="020B0603050000020004" pitchFamily="34" charset="0"/>
      <p:regular r:id="rId13"/>
      <p:bold r:id="rId14"/>
      <p:italic r:id="rId15"/>
      <p:boldItalic r:id="rId16"/>
    </p:embeddedFont>
    <p:embeddedFont>
      <p:font typeface="Overpass" pitchFamily="2" charset="77"/>
      <p:regular r:id="rId17"/>
      <p:bold r:id="rId18"/>
      <p:italic r:id="rId19"/>
      <p:boldItalic r:id="rId20"/>
    </p:embeddedFont>
    <p:embeddedFont>
      <p:font typeface="Overpass SemiBold" pitchFamily="2" charset="77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89"/>
  </p:normalViewPr>
  <p:slideViewPr>
    <p:cSldViewPr snapToGrid="0">
      <p:cViewPr varScale="1">
        <p:scale>
          <a:sx n="144" d="100"/>
          <a:sy n="144" d="100"/>
        </p:scale>
        <p:origin x="720" y="184"/>
      </p:cViewPr>
      <p:guideLst>
        <p:guide orient="horz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font" Target="fonts/font1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5.fntdata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font" Target="fonts/font17.fntdata"/><Relationship Id="rId28" Type="http://schemas.openxmlformats.org/officeDocument/2006/relationships/tableStyles" Target="tableStyles.xml"/><Relationship Id="rId10" Type="http://schemas.openxmlformats.org/officeDocument/2006/relationships/font" Target="fonts/font4.fntdata"/><Relationship Id="rId19" Type="http://schemas.openxmlformats.org/officeDocument/2006/relationships/font" Target="fonts/font13.fntdata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font" Target="fonts/font16.fntdata"/><Relationship Id="rId27" Type="http://schemas.openxmlformats.org/officeDocument/2006/relationships/theme" Target="theme/theme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" name="Google Shape;532;g135cac51a12_0_1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3" name="Google Shape;533;g135cac51a12_0_17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" name="Google Shape;542;g155d3cfffe8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3" name="Google Shape;543;g155d3cfffe8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135cac51a12_0_6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135cac51a12_0_6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-418950" y="40650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66550" y="42174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736125"/>
            <a:ext cx="3856800" cy="25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715100" y="3586300"/>
            <a:ext cx="3856800" cy="40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8719775" y="14738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8668575" y="169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>
            <a:off x="866857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203425" y="4350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2"/>
          <p:cNvSpPr/>
          <p:nvPr/>
        </p:nvSpPr>
        <p:spPr>
          <a:xfrm rot="2105667">
            <a:off x="8010239" y="4477312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2"/>
          <p:cNvSpPr/>
          <p:nvPr/>
        </p:nvSpPr>
        <p:spPr>
          <a:xfrm rot="2105667">
            <a:off x="8010239" y="458415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997775" y="4688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A7B17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lt2"/>
        </a:solidFill>
        <a:effectLst/>
      </p:bgPr>
    </p:bg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05700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10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subTitle" idx="1"/>
          </p:nvPr>
        </p:nvSpPr>
        <p:spPr>
          <a:xfrm>
            <a:off x="1284000" y="3016800"/>
            <a:ext cx="6576000" cy="6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7" name="Google Shape;127;p11"/>
          <p:cNvSpPr/>
          <p:nvPr/>
        </p:nvSpPr>
        <p:spPr>
          <a:xfrm rot="10800000">
            <a:off x="8575900" y="45268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1"/>
          <p:cNvSpPr/>
          <p:nvPr/>
        </p:nvSpPr>
        <p:spPr>
          <a:xfrm rot="10800000">
            <a:off x="251500" y="37044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1"/>
          <p:cNvSpPr/>
          <p:nvPr/>
        </p:nvSpPr>
        <p:spPr>
          <a:xfrm rot="10800000">
            <a:off x="5765350" y="108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1"/>
          <p:cNvSpPr/>
          <p:nvPr/>
        </p:nvSpPr>
        <p:spPr>
          <a:xfrm>
            <a:off x="8343325" y="666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1"/>
          <p:cNvSpPr/>
          <p:nvPr/>
        </p:nvSpPr>
        <p:spPr>
          <a:xfrm>
            <a:off x="1316675" y="45268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1"/>
          <p:cNvSpPr/>
          <p:nvPr/>
        </p:nvSpPr>
        <p:spPr>
          <a:xfrm>
            <a:off x="-418950" y="40650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1"/>
          <p:cNvSpPr/>
          <p:nvPr/>
        </p:nvSpPr>
        <p:spPr>
          <a:xfrm>
            <a:off x="-266550" y="42174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1"/>
          <p:cNvSpPr/>
          <p:nvPr/>
        </p:nvSpPr>
        <p:spPr>
          <a:xfrm rot="10800000">
            <a:off x="235525" y="-8092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1"/>
          <p:cNvSpPr/>
          <p:nvPr/>
        </p:nvSpPr>
        <p:spPr>
          <a:xfrm rot="10800000">
            <a:off x="-189125" y="-8092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1"/>
          <p:cNvSpPr/>
          <p:nvPr/>
        </p:nvSpPr>
        <p:spPr>
          <a:xfrm>
            <a:off x="2294575" y="4682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/>
          <p:cNvSpPr/>
          <p:nvPr/>
        </p:nvSpPr>
        <p:spPr>
          <a:xfrm rot="-8694101">
            <a:off x="7810457" y="4441097"/>
            <a:ext cx="1828234" cy="837707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/>
          <p:cNvSpPr/>
          <p:nvPr/>
        </p:nvSpPr>
        <p:spPr>
          <a:xfrm rot="-8694101">
            <a:off x="7810457" y="4324618"/>
            <a:ext cx="1828234" cy="837707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/>
          <p:cNvSpPr/>
          <p:nvPr/>
        </p:nvSpPr>
        <p:spPr>
          <a:xfrm>
            <a:off x="8390700" y="-4292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1"/>
          <p:cNvSpPr/>
          <p:nvPr/>
        </p:nvSpPr>
        <p:spPr>
          <a:xfrm>
            <a:off x="8695500" y="34288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ctrTitle" idx="2"/>
          </p:nvPr>
        </p:nvSpPr>
        <p:spPr>
          <a:xfrm>
            <a:off x="1794165" y="1565400"/>
            <a:ext cx="2037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000000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subTitle" idx="1"/>
          </p:nvPr>
        </p:nvSpPr>
        <p:spPr>
          <a:xfrm>
            <a:off x="1794139" y="2143200"/>
            <a:ext cx="20370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7" name="Google Shape;147;p13"/>
          <p:cNvSpPr txBox="1">
            <a:spLocks noGrp="1"/>
          </p:cNvSpPr>
          <p:nvPr>
            <p:ph type="title" idx="3" hasCustomPrompt="1"/>
          </p:nvPr>
        </p:nvSpPr>
        <p:spPr>
          <a:xfrm>
            <a:off x="678764" y="1717200"/>
            <a:ext cx="1115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13"/>
          <p:cNvSpPr txBox="1">
            <a:spLocks noGrp="1"/>
          </p:cNvSpPr>
          <p:nvPr>
            <p:ph type="ctrTitle" idx="4"/>
          </p:nvPr>
        </p:nvSpPr>
        <p:spPr>
          <a:xfrm>
            <a:off x="6443339" y="1565400"/>
            <a:ext cx="2037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000000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ubTitle" idx="5"/>
          </p:nvPr>
        </p:nvSpPr>
        <p:spPr>
          <a:xfrm>
            <a:off x="6444889" y="2143200"/>
            <a:ext cx="2037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title" idx="6" hasCustomPrompt="1"/>
          </p:nvPr>
        </p:nvSpPr>
        <p:spPr>
          <a:xfrm>
            <a:off x="5294639" y="1717200"/>
            <a:ext cx="11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13"/>
          <p:cNvSpPr txBox="1">
            <a:spLocks noGrp="1"/>
          </p:cNvSpPr>
          <p:nvPr>
            <p:ph type="ctrTitle" idx="7"/>
          </p:nvPr>
        </p:nvSpPr>
        <p:spPr>
          <a:xfrm>
            <a:off x="1794165" y="2925025"/>
            <a:ext cx="2037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subTitle" idx="8"/>
          </p:nvPr>
        </p:nvSpPr>
        <p:spPr>
          <a:xfrm>
            <a:off x="1794165" y="3502825"/>
            <a:ext cx="2037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title" idx="9" hasCustomPrompt="1"/>
          </p:nvPr>
        </p:nvSpPr>
        <p:spPr>
          <a:xfrm>
            <a:off x="678739" y="3075100"/>
            <a:ext cx="11154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4" name="Google Shape;154;p13"/>
          <p:cNvSpPr txBox="1">
            <a:spLocks noGrp="1"/>
          </p:cNvSpPr>
          <p:nvPr>
            <p:ph type="ctrTitle" idx="13"/>
          </p:nvPr>
        </p:nvSpPr>
        <p:spPr>
          <a:xfrm>
            <a:off x="6442514" y="2925025"/>
            <a:ext cx="20370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2000">
                <a:solidFill>
                  <a:srgbClr val="000000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14"/>
          </p:nvPr>
        </p:nvSpPr>
        <p:spPr>
          <a:xfrm>
            <a:off x="6444172" y="3502825"/>
            <a:ext cx="20370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title" idx="15" hasCustomPrompt="1"/>
          </p:nvPr>
        </p:nvSpPr>
        <p:spPr>
          <a:xfrm>
            <a:off x="5294639" y="3075100"/>
            <a:ext cx="1148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57" name="Google Shape;157;p13"/>
          <p:cNvSpPr/>
          <p:nvPr/>
        </p:nvSpPr>
        <p:spPr>
          <a:xfrm>
            <a:off x="228725" y="277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3"/>
          <p:cNvSpPr/>
          <p:nvPr/>
        </p:nvSpPr>
        <p:spPr>
          <a:xfrm>
            <a:off x="8661600" y="8651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3"/>
          <p:cNvSpPr/>
          <p:nvPr/>
        </p:nvSpPr>
        <p:spPr>
          <a:xfrm>
            <a:off x="73600" y="29653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3"/>
          <p:cNvSpPr/>
          <p:nvPr/>
        </p:nvSpPr>
        <p:spPr>
          <a:xfrm>
            <a:off x="6199375" y="46360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>
            <a:off x="1004000" y="1164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3"/>
          <p:cNvSpPr/>
          <p:nvPr/>
        </p:nvSpPr>
        <p:spPr>
          <a:xfrm>
            <a:off x="864275" y="43559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3"/>
          <p:cNvSpPr/>
          <p:nvPr/>
        </p:nvSpPr>
        <p:spPr>
          <a:xfrm rot="2105557">
            <a:off x="8199650" y="4480969"/>
            <a:ext cx="1903636" cy="87216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3"/>
          <p:cNvSpPr/>
          <p:nvPr/>
        </p:nvSpPr>
        <p:spPr>
          <a:xfrm rot="2105557">
            <a:off x="8199650" y="4602238"/>
            <a:ext cx="1903636" cy="87216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3"/>
          <p:cNvSpPr/>
          <p:nvPr/>
        </p:nvSpPr>
        <p:spPr>
          <a:xfrm>
            <a:off x="4856025" y="1656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3"/>
          <p:cNvSpPr/>
          <p:nvPr/>
        </p:nvSpPr>
        <p:spPr>
          <a:xfrm>
            <a:off x="-231625" y="43559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4"/>
          <p:cNvSpPr txBox="1">
            <a:spLocks noGrp="1"/>
          </p:cNvSpPr>
          <p:nvPr>
            <p:ph type="title"/>
          </p:nvPr>
        </p:nvSpPr>
        <p:spPr>
          <a:xfrm>
            <a:off x="3121950" y="3049600"/>
            <a:ext cx="45639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1"/>
          </p:nvPr>
        </p:nvSpPr>
        <p:spPr>
          <a:xfrm>
            <a:off x="1458150" y="1351462"/>
            <a:ext cx="6227700" cy="163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0" name="Google Shape;170;p14"/>
          <p:cNvSpPr/>
          <p:nvPr/>
        </p:nvSpPr>
        <p:spPr>
          <a:xfrm rot="10800000">
            <a:off x="2026550" y="448790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4"/>
          <p:cNvSpPr/>
          <p:nvPr/>
        </p:nvSpPr>
        <p:spPr>
          <a:xfrm rot="10800000">
            <a:off x="7373175" y="3058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4"/>
          <p:cNvSpPr/>
          <p:nvPr/>
        </p:nvSpPr>
        <p:spPr>
          <a:xfrm rot="10800000">
            <a:off x="1343250" y="114113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4"/>
          <p:cNvSpPr/>
          <p:nvPr/>
        </p:nvSpPr>
        <p:spPr>
          <a:xfrm rot="8694333" flipH="1">
            <a:off x="7821214" y="15750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4"/>
          <p:cNvSpPr/>
          <p:nvPr/>
        </p:nvSpPr>
        <p:spPr>
          <a:xfrm rot="8694333" flipH="1">
            <a:off x="7821214" y="50662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4"/>
          <p:cNvSpPr/>
          <p:nvPr/>
        </p:nvSpPr>
        <p:spPr>
          <a:xfrm>
            <a:off x="8144850" y="463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4"/>
          <p:cNvSpPr/>
          <p:nvPr/>
        </p:nvSpPr>
        <p:spPr>
          <a:xfrm>
            <a:off x="883825" y="4304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4"/>
          <p:cNvSpPr/>
          <p:nvPr/>
        </p:nvSpPr>
        <p:spPr>
          <a:xfrm>
            <a:off x="-453225" y="-410162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4"/>
          <p:cNvSpPr/>
          <p:nvPr/>
        </p:nvSpPr>
        <p:spPr>
          <a:xfrm>
            <a:off x="-300825" y="-257762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4"/>
          <p:cNvSpPr/>
          <p:nvPr/>
        </p:nvSpPr>
        <p:spPr>
          <a:xfrm rot="10800000">
            <a:off x="1601250" y="448790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4"/>
          <p:cNvSpPr/>
          <p:nvPr/>
        </p:nvSpPr>
        <p:spPr>
          <a:xfrm rot="10800000">
            <a:off x="284200" y="47242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4"/>
          <p:cNvSpPr/>
          <p:nvPr/>
        </p:nvSpPr>
        <p:spPr>
          <a:xfrm rot="10800000">
            <a:off x="8705775" y="46533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4"/>
          <p:cNvSpPr/>
          <p:nvPr/>
        </p:nvSpPr>
        <p:spPr>
          <a:xfrm>
            <a:off x="7991100" y="43953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5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5"/>
          <p:cNvSpPr txBox="1">
            <a:spLocks noGrp="1"/>
          </p:cNvSpPr>
          <p:nvPr>
            <p:ph type="subTitle" idx="1"/>
          </p:nvPr>
        </p:nvSpPr>
        <p:spPr>
          <a:xfrm>
            <a:off x="720000" y="2360025"/>
            <a:ext cx="3852000" cy="120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15"/>
          <p:cNvSpPr txBox="1">
            <a:spLocks noGrp="1"/>
          </p:cNvSpPr>
          <p:nvPr>
            <p:ph type="title"/>
          </p:nvPr>
        </p:nvSpPr>
        <p:spPr>
          <a:xfrm>
            <a:off x="720000" y="1779675"/>
            <a:ext cx="38520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15"/>
          <p:cNvSpPr/>
          <p:nvPr/>
        </p:nvSpPr>
        <p:spPr>
          <a:xfrm>
            <a:off x="-837125" y="-91415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5"/>
          <p:cNvSpPr/>
          <p:nvPr/>
        </p:nvSpPr>
        <p:spPr>
          <a:xfrm>
            <a:off x="233350" y="286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5"/>
          <p:cNvSpPr/>
          <p:nvPr/>
        </p:nvSpPr>
        <p:spPr>
          <a:xfrm>
            <a:off x="1219200" y="4674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5"/>
          <p:cNvSpPr/>
          <p:nvPr/>
        </p:nvSpPr>
        <p:spPr>
          <a:xfrm>
            <a:off x="7628000" y="1118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5"/>
          <p:cNvSpPr/>
          <p:nvPr/>
        </p:nvSpPr>
        <p:spPr>
          <a:xfrm>
            <a:off x="-308525" y="42278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5"/>
          <p:cNvSpPr/>
          <p:nvPr/>
        </p:nvSpPr>
        <p:spPr>
          <a:xfrm>
            <a:off x="-156125" y="43802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5"/>
          <p:cNvSpPr/>
          <p:nvPr/>
        </p:nvSpPr>
        <p:spPr>
          <a:xfrm>
            <a:off x="8556750" y="45019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5"/>
          <p:cNvSpPr/>
          <p:nvPr/>
        </p:nvSpPr>
        <p:spPr>
          <a:xfrm>
            <a:off x="8737600" y="13149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5"/>
          <p:cNvSpPr/>
          <p:nvPr/>
        </p:nvSpPr>
        <p:spPr>
          <a:xfrm>
            <a:off x="457100" y="38261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_1"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6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1"/>
          </p:nvPr>
        </p:nvSpPr>
        <p:spPr>
          <a:xfrm>
            <a:off x="720000" y="2620025"/>
            <a:ext cx="3549300" cy="78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title"/>
          </p:nvPr>
        </p:nvSpPr>
        <p:spPr>
          <a:xfrm>
            <a:off x="720000" y="2149325"/>
            <a:ext cx="3549300" cy="47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6"/>
          <p:cNvSpPr/>
          <p:nvPr/>
        </p:nvSpPr>
        <p:spPr>
          <a:xfrm rot="8081158" flipH="1">
            <a:off x="-574323" y="4642028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6"/>
          <p:cNvSpPr/>
          <p:nvPr/>
        </p:nvSpPr>
        <p:spPr>
          <a:xfrm rot="8081158" flipH="1">
            <a:off x="-594884" y="4527975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6"/>
          <p:cNvSpPr/>
          <p:nvPr/>
        </p:nvSpPr>
        <p:spPr>
          <a:xfrm>
            <a:off x="1187750" y="46498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6"/>
          <p:cNvSpPr/>
          <p:nvPr/>
        </p:nvSpPr>
        <p:spPr>
          <a:xfrm>
            <a:off x="8603125" y="4733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6"/>
          <p:cNvSpPr/>
          <p:nvPr/>
        </p:nvSpPr>
        <p:spPr>
          <a:xfrm>
            <a:off x="4822450" y="187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6"/>
          <p:cNvSpPr/>
          <p:nvPr/>
        </p:nvSpPr>
        <p:spPr>
          <a:xfrm>
            <a:off x="8031550" y="6023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6"/>
          <p:cNvSpPr/>
          <p:nvPr/>
        </p:nvSpPr>
        <p:spPr>
          <a:xfrm rot="-1004570">
            <a:off x="8278562" y="-280773"/>
            <a:ext cx="1095543" cy="10955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6"/>
          <p:cNvSpPr/>
          <p:nvPr/>
        </p:nvSpPr>
        <p:spPr>
          <a:xfrm rot="-1004570">
            <a:off x="8468386" y="-178703"/>
            <a:ext cx="1095543" cy="10955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6"/>
          <p:cNvSpPr/>
          <p:nvPr/>
        </p:nvSpPr>
        <p:spPr>
          <a:xfrm>
            <a:off x="206200" y="277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6"/>
          <p:cNvSpPr/>
          <p:nvPr/>
        </p:nvSpPr>
        <p:spPr>
          <a:xfrm>
            <a:off x="343175" y="6913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TITLE_AND_TWO_COLUMNS_1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7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subTitle" idx="1"/>
          </p:nvPr>
        </p:nvSpPr>
        <p:spPr>
          <a:xfrm>
            <a:off x="1817850" y="3078025"/>
            <a:ext cx="26736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subTitle" idx="2"/>
          </p:nvPr>
        </p:nvSpPr>
        <p:spPr>
          <a:xfrm>
            <a:off x="1817850" y="1636675"/>
            <a:ext cx="26736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subTitle" idx="3"/>
          </p:nvPr>
        </p:nvSpPr>
        <p:spPr>
          <a:xfrm>
            <a:off x="1817850" y="3398425"/>
            <a:ext cx="26736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subTitle" idx="4"/>
          </p:nvPr>
        </p:nvSpPr>
        <p:spPr>
          <a:xfrm>
            <a:off x="1817850" y="1957075"/>
            <a:ext cx="2673600" cy="5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title" idx="5" hasCustomPrompt="1"/>
          </p:nvPr>
        </p:nvSpPr>
        <p:spPr>
          <a:xfrm>
            <a:off x="634025" y="3169725"/>
            <a:ext cx="1085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33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8" name="Google Shape;218;p17"/>
          <p:cNvSpPr txBox="1">
            <a:spLocks noGrp="1"/>
          </p:cNvSpPr>
          <p:nvPr>
            <p:ph type="title" idx="6" hasCustomPrompt="1"/>
          </p:nvPr>
        </p:nvSpPr>
        <p:spPr>
          <a:xfrm>
            <a:off x="665525" y="1728375"/>
            <a:ext cx="10857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3300" b="1">
                <a:solidFill>
                  <a:srgbClr val="0000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19" name="Google Shape;219;p17"/>
          <p:cNvSpPr/>
          <p:nvPr/>
        </p:nvSpPr>
        <p:spPr>
          <a:xfrm>
            <a:off x="1326350" y="4763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7"/>
          <p:cNvSpPr/>
          <p:nvPr/>
        </p:nvSpPr>
        <p:spPr>
          <a:xfrm>
            <a:off x="7411525" y="187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7"/>
          <p:cNvSpPr/>
          <p:nvPr/>
        </p:nvSpPr>
        <p:spPr>
          <a:xfrm>
            <a:off x="141275" y="4804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7"/>
          <p:cNvSpPr/>
          <p:nvPr/>
        </p:nvSpPr>
        <p:spPr>
          <a:xfrm rot="-1004570">
            <a:off x="-409188" y="4139977"/>
            <a:ext cx="1095543" cy="10955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7"/>
          <p:cNvSpPr/>
          <p:nvPr/>
        </p:nvSpPr>
        <p:spPr>
          <a:xfrm rot="-1004570">
            <a:off x="-219364" y="4242047"/>
            <a:ext cx="1095543" cy="10955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7"/>
          <p:cNvSpPr/>
          <p:nvPr/>
        </p:nvSpPr>
        <p:spPr>
          <a:xfrm>
            <a:off x="828950" y="984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7"/>
          <p:cNvSpPr/>
          <p:nvPr/>
        </p:nvSpPr>
        <p:spPr>
          <a:xfrm rot="8081158" flipH="1">
            <a:off x="7918102" y="-175622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7"/>
          <p:cNvSpPr/>
          <p:nvPr/>
        </p:nvSpPr>
        <p:spPr>
          <a:xfrm rot="8081158" flipH="1">
            <a:off x="7897541" y="-289675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7"/>
          <p:cNvSpPr/>
          <p:nvPr/>
        </p:nvSpPr>
        <p:spPr>
          <a:xfrm>
            <a:off x="8764550" y="39084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7"/>
          <p:cNvSpPr/>
          <p:nvPr/>
        </p:nvSpPr>
        <p:spPr>
          <a:xfrm>
            <a:off x="8553275" y="13303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_AND_TWO_COLUMNS_2"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18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subTitle" idx="1"/>
          </p:nvPr>
        </p:nvSpPr>
        <p:spPr>
          <a:xfrm>
            <a:off x="1462063" y="2555975"/>
            <a:ext cx="2336400" cy="3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2" name="Google Shape;232;p18"/>
          <p:cNvSpPr txBox="1">
            <a:spLocks noGrp="1"/>
          </p:cNvSpPr>
          <p:nvPr>
            <p:ph type="subTitle" idx="2"/>
          </p:nvPr>
        </p:nvSpPr>
        <p:spPr>
          <a:xfrm>
            <a:off x="5345538" y="2555975"/>
            <a:ext cx="2336400" cy="3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33" name="Google Shape;233;p18"/>
          <p:cNvSpPr txBox="1">
            <a:spLocks noGrp="1"/>
          </p:cNvSpPr>
          <p:nvPr>
            <p:ph type="subTitle" idx="3"/>
          </p:nvPr>
        </p:nvSpPr>
        <p:spPr>
          <a:xfrm>
            <a:off x="1462063" y="2937575"/>
            <a:ext cx="233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4"/>
          </p:nvPr>
        </p:nvSpPr>
        <p:spPr>
          <a:xfrm>
            <a:off x="5345538" y="2937575"/>
            <a:ext cx="23364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35" name="Google Shape;23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18"/>
          <p:cNvSpPr/>
          <p:nvPr/>
        </p:nvSpPr>
        <p:spPr>
          <a:xfrm>
            <a:off x="233350" y="1401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8"/>
          <p:cNvSpPr/>
          <p:nvPr/>
        </p:nvSpPr>
        <p:spPr>
          <a:xfrm>
            <a:off x="4727663" y="811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8"/>
          <p:cNvSpPr/>
          <p:nvPr/>
        </p:nvSpPr>
        <p:spPr>
          <a:xfrm>
            <a:off x="8796875" y="45048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8"/>
          <p:cNvSpPr/>
          <p:nvPr/>
        </p:nvSpPr>
        <p:spPr>
          <a:xfrm>
            <a:off x="5555500" y="4726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8"/>
          <p:cNvSpPr/>
          <p:nvPr/>
        </p:nvSpPr>
        <p:spPr>
          <a:xfrm>
            <a:off x="2575450" y="43067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8"/>
          <p:cNvSpPr/>
          <p:nvPr/>
        </p:nvSpPr>
        <p:spPr>
          <a:xfrm>
            <a:off x="8716075" y="6576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8"/>
          <p:cNvSpPr/>
          <p:nvPr/>
        </p:nvSpPr>
        <p:spPr>
          <a:xfrm>
            <a:off x="-551875" y="-2950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8"/>
          <p:cNvSpPr/>
          <p:nvPr/>
        </p:nvSpPr>
        <p:spPr>
          <a:xfrm>
            <a:off x="-399475" y="-1426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18"/>
          <p:cNvSpPr/>
          <p:nvPr/>
        </p:nvSpPr>
        <p:spPr>
          <a:xfrm>
            <a:off x="-56725" y="2503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5" name="Google Shape;245;p18"/>
          <p:cNvSpPr/>
          <p:nvPr/>
        </p:nvSpPr>
        <p:spPr>
          <a:xfrm>
            <a:off x="363775" y="4608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19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8" name="Google Shape;248;p19"/>
          <p:cNvSpPr txBox="1">
            <a:spLocks noGrp="1"/>
          </p:cNvSpPr>
          <p:nvPr>
            <p:ph type="subTitle" idx="1"/>
          </p:nvPr>
        </p:nvSpPr>
        <p:spPr>
          <a:xfrm>
            <a:off x="974400" y="2562700"/>
            <a:ext cx="18276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9" name="Google Shape;249;p19"/>
          <p:cNvSpPr txBox="1">
            <a:spLocks noGrp="1"/>
          </p:cNvSpPr>
          <p:nvPr>
            <p:ph type="subTitle" idx="2"/>
          </p:nvPr>
        </p:nvSpPr>
        <p:spPr>
          <a:xfrm>
            <a:off x="974400" y="2944300"/>
            <a:ext cx="1827600" cy="90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0" name="Google Shape;250;p19"/>
          <p:cNvSpPr txBox="1">
            <a:spLocks noGrp="1"/>
          </p:cNvSpPr>
          <p:nvPr>
            <p:ph type="subTitle" idx="3"/>
          </p:nvPr>
        </p:nvSpPr>
        <p:spPr>
          <a:xfrm>
            <a:off x="3658200" y="2944299"/>
            <a:ext cx="1827600" cy="90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9"/>
          <p:cNvSpPr txBox="1">
            <a:spLocks noGrp="1"/>
          </p:cNvSpPr>
          <p:nvPr>
            <p:ph type="subTitle" idx="4"/>
          </p:nvPr>
        </p:nvSpPr>
        <p:spPr>
          <a:xfrm>
            <a:off x="6342000" y="2944299"/>
            <a:ext cx="1827600" cy="909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53" name="Google Shape;253;p19"/>
          <p:cNvSpPr txBox="1">
            <a:spLocks noGrp="1"/>
          </p:cNvSpPr>
          <p:nvPr>
            <p:ph type="subTitle" idx="5"/>
          </p:nvPr>
        </p:nvSpPr>
        <p:spPr>
          <a:xfrm>
            <a:off x="3658200" y="2562700"/>
            <a:ext cx="18276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4" name="Google Shape;254;p19"/>
          <p:cNvSpPr txBox="1">
            <a:spLocks noGrp="1"/>
          </p:cNvSpPr>
          <p:nvPr>
            <p:ph type="subTitle" idx="6"/>
          </p:nvPr>
        </p:nvSpPr>
        <p:spPr>
          <a:xfrm>
            <a:off x="6342000" y="2562700"/>
            <a:ext cx="18276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5" name="Google Shape;255;p19"/>
          <p:cNvSpPr/>
          <p:nvPr/>
        </p:nvSpPr>
        <p:spPr>
          <a:xfrm>
            <a:off x="7565550" y="-58145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19"/>
          <p:cNvSpPr/>
          <p:nvPr/>
        </p:nvSpPr>
        <p:spPr>
          <a:xfrm>
            <a:off x="8700875" y="17384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19"/>
          <p:cNvSpPr/>
          <p:nvPr/>
        </p:nvSpPr>
        <p:spPr>
          <a:xfrm>
            <a:off x="8166000" y="277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19"/>
          <p:cNvSpPr/>
          <p:nvPr/>
        </p:nvSpPr>
        <p:spPr>
          <a:xfrm>
            <a:off x="5971375" y="45303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19"/>
          <p:cNvSpPr/>
          <p:nvPr/>
        </p:nvSpPr>
        <p:spPr>
          <a:xfrm>
            <a:off x="586100" y="4604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0" name="Google Shape;260;p19"/>
          <p:cNvSpPr/>
          <p:nvPr/>
        </p:nvSpPr>
        <p:spPr>
          <a:xfrm>
            <a:off x="3807050" y="47883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1" name="Google Shape;261;p19"/>
          <p:cNvSpPr/>
          <p:nvPr/>
        </p:nvSpPr>
        <p:spPr>
          <a:xfrm rot="-1670509">
            <a:off x="7722313" y="4563710"/>
            <a:ext cx="1095856" cy="109585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2" name="Google Shape;262;p19"/>
          <p:cNvSpPr/>
          <p:nvPr/>
        </p:nvSpPr>
        <p:spPr>
          <a:xfrm rot="-1670509">
            <a:off x="7928250" y="4627283"/>
            <a:ext cx="1095856" cy="109585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9"/>
          <p:cNvSpPr/>
          <p:nvPr/>
        </p:nvSpPr>
        <p:spPr>
          <a:xfrm>
            <a:off x="132300" y="1422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7" name="Google Shape;267;p20"/>
          <p:cNvSpPr txBox="1">
            <a:spLocks noGrp="1"/>
          </p:cNvSpPr>
          <p:nvPr>
            <p:ph type="subTitle" idx="1"/>
          </p:nvPr>
        </p:nvSpPr>
        <p:spPr>
          <a:xfrm>
            <a:off x="1470600" y="1533575"/>
            <a:ext cx="29781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9pPr>
          </a:lstStyle>
          <a:p>
            <a:endParaRPr/>
          </a:p>
        </p:txBody>
      </p:sp>
      <p:sp>
        <p:nvSpPr>
          <p:cNvPr id="268" name="Google Shape;268;p20"/>
          <p:cNvSpPr txBox="1">
            <a:spLocks noGrp="1"/>
          </p:cNvSpPr>
          <p:nvPr>
            <p:ph type="subTitle" idx="2"/>
          </p:nvPr>
        </p:nvSpPr>
        <p:spPr>
          <a:xfrm>
            <a:off x="1470600" y="1845050"/>
            <a:ext cx="2978100" cy="42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69" name="Google Shape;269;p20"/>
          <p:cNvSpPr txBox="1">
            <a:spLocks noGrp="1"/>
          </p:cNvSpPr>
          <p:nvPr>
            <p:ph type="subTitle" idx="3"/>
          </p:nvPr>
        </p:nvSpPr>
        <p:spPr>
          <a:xfrm>
            <a:off x="1470600" y="2853250"/>
            <a:ext cx="2978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0" name="Google Shape;270;p20"/>
          <p:cNvSpPr txBox="1">
            <a:spLocks noGrp="1"/>
          </p:cNvSpPr>
          <p:nvPr>
            <p:ph type="subTitle" idx="4"/>
          </p:nvPr>
        </p:nvSpPr>
        <p:spPr>
          <a:xfrm>
            <a:off x="1470600" y="3861450"/>
            <a:ext cx="2978100" cy="43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71" name="Google Shape;271;p20"/>
          <p:cNvSpPr txBox="1">
            <a:spLocks noGrp="1"/>
          </p:cNvSpPr>
          <p:nvPr>
            <p:ph type="subTitle" idx="5"/>
          </p:nvPr>
        </p:nvSpPr>
        <p:spPr>
          <a:xfrm>
            <a:off x="1470600" y="2541783"/>
            <a:ext cx="29781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9pPr>
          </a:lstStyle>
          <a:p>
            <a:endParaRPr/>
          </a:p>
        </p:txBody>
      </p:sp>
      <p:sp>
        <p:nvSpPr>
          <p:cNvPr id="272" name="Google Shape;272;p20"/>
          <p:cNvSpPr txBox="1">
            <a:spLocks noGrp="1"/>
          </p:cNvSpPr>
          <p:nvPr>
            <p:ph type="subTitle" idx="6"/>
          </p:nvPr>
        </p:nvSpPr>
        <p:spPr>
          <a:xfrm>
            <a:off x="1470600" y="3549979"/>
            <a:ext cx="29781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9pPr>
          </a:lstStyle>
          <a:p>
            <a:endParaRPr/>
          </a:p>
        </p:txBody>
      </p:sp>
      <p:sp>
        <p:nvSpPr>
          <p:cNvPr id="273" name="Google Shape;273;p20"/>
          <p:cNvSpPr/>
          <p:nvPr/>
        </p:nvSpPr>
        <p:spPr>
          <a:xfrm>
            <a:off x="-375900" y="-231925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0"/>
          <p:cNvSpPr/>
          <p:nvPr/>
        </p:nvSpPr>
        <p:spPr>
          <a:xfrm>
            <a:off x="8661600" y="8651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Google Shape;275;p20"/>
          <p:cNvSpPr/>
          <p:nvPr/>
        </p:nvSpPr>
        <p:spPr>
          <a:xfrm>
            <a:off x="217300" y="4156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6" name="Google Shape;276;p20"/>
          <p:cNvSpPr/>
          <p:nvPr/>
        </p:nvSpPr>
        <p:spPr>
          <a:xfrm rot="2105557">
            <a:off x="7971050" y="4404769"/>
            <a:ext cx="1903636" cy="87216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7" name="Google Shape;277;p20"/>
          <p:cNvSpPr/>
          <p:nvPr/>
        </p:nvSpPr>
        <p:spPr>
          <a:xfrm rot="2105557">
            <a:off x="7971050" y="4526038"/>
            <a:ext cx="1903636" cy="87216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8" name="Google Shape;278;p20"/>
          <p:cNvSpPr/>
          <p:nvPr/>
        </p:nvSpPr>
        <p:spPr>
          <a:xfrm>
            <a:off x="8038725" y="1576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9" name="Google Shape;279;p20"/>
          <p:cNvSpPr/>
          <p:nvPr/>
        </p:nvSpPr>
        <p:spPr>
          <a:xfrm>
            <a:off x="315150" y="47264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0"/>
          <p:cNvSpPr/>
          <p:nvPr/>
        </p:nvSpPr>
        <p:spPr>
          <a:xfrm>
            <a:off x="8449125" y="13882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1" name="Google Shape;281;p20"/>
          <p:cNvSpPr/>
          <p:nvPr/>
        </p:nvSpPr>
        <p:spPr>
          <a:xfrm>
            <a:off x="1131125" y="45169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lt2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578400" y="1896000"/>
            <a:ext cx="3822600" cy="1114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Font typeface="Overpass"/>
              <a:buNone/>
              <a:defRPr sz="4000">
                <a:latin typeface="Overpass"/>
                <a:ea typeface="Overpass"/>
                <a:cs typeface="Overpass"/>
                <a:sym typeface="Overpass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title" idx="2" hasCustomPrompt="1"/>
          </p:nvPr>
        </p:nvSpPr>
        <p:spPr>
          <a:xfrm>
            <a:off x="1811700" y="1896000"/>
            <a:ext cx="1766700" cy="111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9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1"/>
          </p:nvPr>
        </p:nvSpPr>
        <p:spPr>
          <a:xfrm>
            <a:off x="3578400" y="3010200"/>
            <a:ext cx="38226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"/>
          <p:cNvSpPr/>
          <p:nvPr/>
        </p:nvSpPr>
        <p:spPr>
          <a:xfrm rot="1800877">
            <a:off x="2078521" y="1616305"/>
            <a:ext cx="1233055" cy="167359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 rot="10800000">
            <a:off x="5788100" y="-8092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10800000">
            <a:off x="-599250" y="-7129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10800000">
            <a:off x="6775150" y="1271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rot="10800000">
            <a:off x="251500" y="37044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>
            <a:off x="348375" y="2128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 rot="10800000">
            <a:off x="3416750" y="235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 rot="8694333" flipH="1">
            <a:off x="8010239" y="1012831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/>
          <p:nvPr/>
        </p:nvSpPr>
        <p:spPr>
          <a:xfrm rot="8694333" flipH="1">
            <a:off x="8010239" y="905987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3"/>
          <p:cNvSpPr/>
          <p:nvPr/>
        </p:nvSpPr>
        <p:spPr>
          <a:xfrm>
            <a:off x="8343325" y="666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3"/>
          <p:cNvSpPr/>
          <p:nvPr/>
        </p:nvSpPr>
        <p:spPr>
          <a:xfrm>
            <a:off x="1011875" y="45268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3"/>
          <p:cNvSpPr/>
          <p:nvPr/>
        </p:nvSpPr>
        <p:spPr>
          <a:xfrm>
            <a:off x="-418950" y="40650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3"/>
          <p:cNvSpPr/>
          <p:nvPr/>
        </p:nvSpPr>
        <p:spPr>
          <a:xfrm>
            <a:off x="-266550" y="42174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3"/>
          <p:cNvSpPr/>
          <p:nvPr/>
        </p:nvSpPr>
        <p:spPr>
          <a:xfrm rot="10800000">
            <a:off x="8190475" y="4424475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3"/>
          <p:cNvSpPr/>
          <p:nvPr/>
        </p:nvSpPr>
        <p:spPr>
          <a:xfrm rot="10800000">
            <a:off x="8575900" y="45268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1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1"/>
          <p:cNvSpPr txBox="1">
            <a:spLocks noGrp="1"/>
          </p:cNvSpPr>
          <p:nvPr>
            <p:ph type="subTitle" idx="1"/>
          </p:nvPr>
        </p:nvSpPr>
        <p:spPr>
          <a:xfrm>
            <a:off x="1261663" y="2293425"/>
            <a:ext cx="27372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5" name="Google Shape;285;p21"/>
          <p:cNvSpPr txBox="1">
            <a:spLocks noGrp="1"/>
          </p:cNvSpPr>
          <p:nvPr>
            <p:ph type="subTitle" idx="2"/>
          </p:nvPr>
        </p:nvSpPr>
        <p:spPr>
          <a:xfrm>
            <a:off x="1261675" y="1352425"/>
            <a:ext cx="2737200" cy="94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6" name="Google Shape;286;p21"/>
          <p:cNvSpPr txBox="1">
            <a:spLocks noGrp="1"/>
          </p:cNvSpPr>
          <p:nvPr>
            <p:ph type="subTitle" idx="3"/>
          </p:nvPr>
        </p:nvSpPr>
        <p:spPr>
          <a:xfrm>
            <a:off x="5145135" y="1352425"/>
            <a:ext cx="2737200" cy="94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1"/>
          <p:cNvSpPr txBox="1">
            <a:spLocks noGrp="1"/>
          </p:cNvSpPr>
          <p:nvPr>
            <p:ph type="subTitle" idx="4"/>
          </p:nvPr>
        </p:nvSpPr>
        <p:spPr>
          <a:xfrm>
            <a:off x="1261675" y="3161000"/>
            <a:ext cx="2737200" cy="94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8" name="Google Shape;288;p21"/>
          <p:cNvSpPr txBox="1">
            <a:spLocks noGrp="1"/>
          </p:cNvSpPr>
          <p:nvPr>
            <p:ph type="subTitle" idx="5"/>
          </p:nvPr>
        </p:nvSpPr>
        <p:spPr>
          <a:xfrm>
            <a:off x="5145135" y="3161000"/>
            <a:ext cx="2737200" cy="941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9" name="Google Shape;289;p2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90" name="Google Shape;290;p21"/>
          <p:cNvSpPr txBox="1">
            <a:spLocks noGrp="1"/>
          </p:cNvSpPr>
          <p:nvPr>
            <p:ph type="subTitle" idx="6"/>
          </p:nvPr>
        </p:nvSpPr>
        <p:spPr>
          <a:xfrm>
            <a:off x="1261663" y="4102100"/>
            <a:ext cx="27372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1" name="Google Shape;291;p21"/>
          <p:cNvSpPr txBox="1">
            <a:spLocks noGrp="1"/>
          </p:cNvSpPr>
          <p:nvPr>
            <p:ph type="subTitle" idx="7"/>
          </p:nvPr>
        </p:nvSpPr>
        <p:spPr>
          <a:xfrm>
            <a:off x="5145137" y="2293425"/>
            <a:ext cx="27372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2" name="Google Shape;292;p21"/>
          <p:cNvSpPr txBox="1">
            <a:spLocks noGrp="1"/>
          </p:cNvSpPr>
          <p:nvPr>
            <p:ph type="subTitle" idx="8"/>
          </p:nvPr>
        </p:nvSpPr>
        <p:spPr>
          <a:xfrm>
            <a:off x="5145137" y="4102100"/>
            <a:ext cx="27372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3" name="Google Shape;293;p21"/>
          <p:cNvSpPr/>
          <p:nvPr/>
        </p:nvSpPr>
        <p:spPr>
          <a:xfrm>
            <a:off x="8119075" y="38757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4" name="Google Shape;294;p21"/>
          <p:cNvSpPr/>
          <p:nvPr/>
        </p:nvSpPr>
        <p:spPr>
          <a:xfrm>
            <a:off x="8666450" y="8203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21"/>
          <p:cNvSpPr/>
          <p:nvPr/>
        </p:nvSpPr>
        <p:spPr>
          <a:xfrm>
            <a:off x="-48275" y="25177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1"/>
          <p:cNvSpPr/>
          <p:nvPr/>
        </p:nvSpPr>
        <p:spPr>
          <a:xfrm>
            <a:off x="8419225" y="4502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1"/>
          <p:cNvSpPr/>
          <p:nvPr/>
        </p:nvSpPr>
        <p:spPr>
          <a:xfrm rot="-552888">
            <a:off x="-296569" y="4281382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8" name="Google Shape;298;p21"/>
          <p:cNvSpPr/>
          <p:nvPr/>
        </p:nvSpPr>
        <p:spPr>
          <a:xfrm rot="-552888">
            <a:off x="-121738" y="4407420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9" name="Google Shape;299;p21"/>
          <p:cNvSpPr/>
          <p:nvPr/>
        </p:nvSpPr>
        <p:spPr>
          <a:xfrm>
            <a:off x="209725" y="3792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0" name="Google Shape;300;p21"/>
          <p:cNvSpPr/>
          <p:nvPr/>
        </p:nvSpPr>
        <p:spPr>
          <a:xfrm>
            <a:off x="4851750" y="-57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BLANK_1_1_1_1_2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2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2"/>
          <p:cNvSpPr txBox="1">
            <a:spLocks noGrp="1"/>
          </p:cNvSpPr>
          <p:nvPr>
            <p:ph type="subTitle" idx="1"/>
          </p:nvPr>
        </p:nvSpPr>
        <p:spPr>
          <a:xfrm>
            <a:off x="715102" y="2039825"/>
            <a:ext cx="17667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4" name="Google Shape;304;p22"/>
          <p:cNvSpPr txBox="1">
            <a:spLocks noGrp="1"/>
          </p:cNvSpPr>
          <p:nvPr>
            <p:ph type="subTitle" idx="2"/>
          </p:nvPr>
        </p:nvSpPr>
        <p:spPr>
          <a:xfrm>
            <a:off x="715102" y="2397125"/>
            <a:ext cx="17667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2"/>
          <p:cNvSpPr txBox="1">
            <a:spLocks noGrp="1"/>
          </p:cNvSpPr>
          <p:nvPr>
            <p:ph type="subTitle" idx="3"/>
          </p:nvPr>
        </p:nvSpPr>
        <p:spPr>
          <a:xfrm>
            <a:off x="2695965" y="2397125"/>
            <a:ext cx="17667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6" name="Google Shape;306;p22"/>
          <p:cNvSpPr txBox="1">
            <a:spLocks noGrp="1"/>
          </p:cNvSpPr>
          <p:nvPr>
            <p:ph type="subTitle" idx="4"/>
          </p:nvPr>
        </p:nvSpPr>
        <p:spPr>
          <a:xfrm>
            <a:off x="4676848" y="2397125"/>
            <a:ext cx="17667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7" name="Google Shape;307;p22"/>
          <p:cNvSpPr txBox="1">
            <a:spLocks noGrp="1"/>
          </p:cNvSpPr>
          <p:nvPr>
            <p:ph type="subTitle" idx="5"/>
          </p:nvPr>
        </p:nvSpPr>
        <p:spPr>
          <a:xfrm>
            <a:off x="6662198" y="2397125"/>
            <a:ext cx="1766700" cy="39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09" name="Google Shape;309;p22"/>
          <p:cNvSpPr txBox="1">
            <a:spLocks noGrp="1"/>
          </p:cNvSpPr>
          <p:nvPr>
            <p:ph type="subTitle" idx="6"/>
          </p:nvPr>
        </p:nvSpPr>
        <p:spPr>
          <a:xfrm>
            <a:off x="4676839" y="2039825"/>
            <a:ext cx="17667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0" name="Google Shape;310;p22"/>
          <p:cNvSpPr txBox="1">
            <a:spLocks noGrp="1"/>
          </p:cNvSpPr>
          <p:nvPr>
            <p:ph type="subTitle" idx="7"/>
          </p:nvPr>
        </p:nvSpPr>
        <p:spPr>
          <a:xfrm>
            <a:off x="2695969" y="2039825"/>
            <a:ext cx="17667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1" name="Google Shape;311;p22"/>
          <p:cNvSpPr txBox="1">
            <a:spLocks noGrp="1"/>
          </p:cNvSpPr>
          <p:nvPr>
            <p:ph type="subTitle" idx="8"/>
          </p:nvPr>
        </p:nvSpPr>
        <p:spPr>
          <a:xfrm>
            <a:off x="6662194" y="2039825"/>
            <a:ext cx="1766700" cy="357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12" name="Google Shape;312;p22"/>
          <p:cNvSpPr/>
          <p:nvPr/>
        </p:nvSpPr>
        <p:spPr>
          <a:xfrm>
            <a:off x="5320688" y="1870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3" name="Google Shape;313;p22"/>
          <p:cNvSpPr/>
          <p:nvPr/>
        </p:nvSpPr>
        <p:spPr>
          <a:xfrm>
            <a:off x="260550" y="4250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2"/>
          <p:cNvSpPr/>
          <p:nvPr/>
        </p:nvSpPr>
        <p:spPr>
          <a:xfrm>
            <a:off x="973100" y="45642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2"/>
          <p:cNvSpPr/>
          <p:nvPr/>
        </p:nvSpPr>
        <p:spPr>
          <a:xfrm>
            <a:off x="404350" y="1297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6" name="Google Shape;316;p22"/>
          <p:cNvSpPr/>
          <p:nvPr/>
        </p:nvSpPr>
        <p:spPr>
          <a:xfrm rot="1149892" flipH="1">
            <a:off x="-540312" y="-737777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7" name="Google Shape;317;p22"/>
          <p:cNvSpPr/>
          <p:nvPr/>
        </p:nvSpPr>
        <p:spPr>
          <a:xfrm rot="1149892" flipH="1">
            <a:off x="-805254" y="-609505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8" name="Google Shape;318;p22"/>
          <p:cNvSpPr/>
          <p:nvPr/>
        </p:nvSpPr>
        <p:spPr>
          <a:xfrm>
            <a:off x="8591725" y="2074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9" name="Google Shape;319;p22"/>
          <p:cNvSpPr/>
          <p:nvPr/>
        </p:nvSpPr>
        <p:spPr>
          <a:xfrm>
            <a:off x="8743150" y="36520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22"/>
          <p:cNvSpPr/>
          <p:nvPr/>
        </p:nvSpPr>
        <p:spPr>
          <a:xfrm rot="-2083793">
            <a:off x="8464337" y="4408264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22"/>
          <p:cNvSpPr/>
          <p:nvPr/>
        </p:nvSpPr>
        <p:spPr>
          <a:xfrm rot="-2083793">
            <a:off x="8676407" y="4446709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23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4" name="Google Shape;324;p2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3"/>
          <p:cNvSpPr txBox="1">
            <a:spLocks noGrp="1"/>
          </p:cNvSpPr>
          <p:nvPr>
            <p:ph type="subTitle" idx="1"/>
          </p:nvPr>
        </p:nvSpPr>
        <p:spPr>
          <a:xfrm>
            <a:off x="715200" y="2364725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6" name="Google Shape;326;p23"/>
          <p:cNvSpPr txBox="1">
            <a:spLocks noGrp="1"/>
          </p:cNvSpPr>
          <p:nvPr>
            <p:ph type="subTitle" idx="2"/>
          </p:nvPr>
        </p:nvSpPr>
        <p:spPr>
          <a:xfrm>
            <a:off x="3403800" y="2364726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7" name="Google Shape;327;p23"/>
          <p:cNvSpPr txBox="1">
            <a:spLocks noGrp="1"/>
          </p:cNvSpPr>
          <p:nvPr>
            <p:ph type="subTitle" idx="3"/>
          </p:nvPr>
        </p:nvSpPr>
        <p:spPr>
          <a:xfrm>
            <a:off x="6092400" y="2364726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3"/>
          <p:cNvSpPr txBox="1">
            <a:spLocks noGrp="1"/>
          </p:cNvSpPr>
          <p:nvPr>
            <p:ph type="subTitle" idx="4"/>
          </p:nvPr>
        </p:nvSpPr>
        <p:spPr>
          <a:xfrm>
            <a:off x="715100" y="4058725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29" name="Google Shape;329;p23"/>
          <p:cNvSpPr txBox="1">
            <a:spLocks noGrp="1"/>
          </p:cNvSpPr>
          <p:nvPr>
            <p:ph type="subTitle" idx="5"/>
          </p:nvPr>
        </p:nvSpPr>
        <p:spPr>
          <a:xfrm>
            <a:off x="3403800" y="4058725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0" name="Google Shape;330;p23"/>
          <p:cNvSpPr txBox="1">
            <a:spLocks noGrp="1"/>
          </p:cNvSpPr>
          <p:nvPr>
            <p:ph type="subTitle" idx="6"/>
          </p:nvPr>
        </p:nvSpPr>
        <p:spPr>
          <a:xfrm>
            <a:off x="6092500" y="4058725"/>
            <a:ext cx="2336400" cy="523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3"/>
          <p:cNvSpPr txBox="1">
            <a:spLocks noGrp="1"/>
          </p:cNvSpPr>
          <p:nvPr>
            <p:ph type="subTitle" idx="7"/>
          </p:nvPr>
        </p:nvSpPr>
        <p:spPr>
          <a:xfrm>
            <a:off x="715100" y="1983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2" name="Google Shape;332;p23"/>
          <p:cNvSpPr txBox="1">
            <a:spLocks noGrp="1"/>
          </p:cNvSpPr>
          <p:nvPr>
            <p:ph type="subTitle" idx="8"/>
          </p:nvPr>
        </p:nvSpPr>
        <p:spPr>
          <a:xfrm>
            <a:off x="3403800" y="1983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3" name="Google Shape;333;p23"/>
          <p:cNvSpPr txBox="1">
            <a:spLocks noGrp="1"/>
          </p:cNvSpPr>
          <p:nvPr>
            <p:ph type="subTitle" idx="9"/>
          </p:nvPr>
        </p:nvSpPr>
        <p:spPr>
          <a:xfrm>
            <a:off x="6092500" y="1983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4" name="Google Shape;334;p23"/>
          <p:cNvSpPr txBox="1">
            <a:spLocks noGrp="1"/>
          </p:cNvSpPr>
          <p:nvPr>
            <p:ph type="subTitle" idx="13"/>
          </p:nvPr>
        </p:nvSpPr>
        <p:spPr>
          <a:xfrm>
            <a:off x="715100" y="3677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rgbClr val="11111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5" name="Google Shape;335;p23"/>
          <p:cNvSpPr txBox="1">
            <a:spLocks noGrp="1"/>
          </p:cNvSpPr>
          <p:nvPr>
            <p:ph type="subTitle" idx="14"/>
          </p:nvPr>
        </p:nvSpPr>
        <p:spPr>
          <a:xfrm>
            <a:off x="3403800" y="3677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rgbClr val="11111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6" name="Google Shape;336;p23"/>
          <p:cNvSpPr txBox="1">
            <a:spLocks noGrp="1"/>
          </p:cNvSpPr>
          <p:nvPr>
            <p:ph type="subTitle" idx="15"/>
          </p:nvPr>
        </p:nvSpPr>
        <p:spPr>
          <a:xfrm>
            <a:off x="6092500" y="3677125"/>
            <a:ext cx="2336400" cy="38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rgbClr val="11111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37" name="Google Shape;337;p23"/>
          <p:cNvSpPr/>
          <p:nvPr/>
        </p:nvSpPr>
        <p:spPr>
          <a:xfrm>
            <a:off x="4994613" y="108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8" name="Google Shape;338;p23"/>
          <p:cNvSpPr/>
          <p:nvPr/>
        </p:nvSpPr>
        <p:spPr>
          <a:xfrm>
            <a:off x="258000" y="4800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9" name="Google Shape;339;p23"/>
          <p:cNvSpPr/>
          <p:nvPr/>
        </p:nvSpPr>
        <p:spPr>
          <a:xfrm rot="-1149892">
            <a:off x="7798221" y="-420602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0" name="Google Shape;340;p23"/>
          <p:cNvSpPr/>
          <p:nvPr/>
        </p:nvSpPr>
        <p:spPr>
          <a:xfrm rot="-1149892">
            <a:off x="8063163" y="-292330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1" name="Google Shape;341;p23"/>
          <p:cNvSpPr/>
          <p:nvPr/>
        </p:nvSpPr>
        <p:spPr>
          <a:xfrm>
            <a:off x="6253375" y="46545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23"/>
          <p:cNvSpPr/>
          <p:nvPr/>
        </p:nvSpPr>
        <p:spPr>
          <a:xfrm>
            <a:off x="201150" y="187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3" name="Google Shape;343;p23"/>
          <p:cNvSpPr/>
          <p:nvPr/>
        </p:nvSpPr>
        <p:spPr>
          <a:xfrm>
            <a:off x="8750325" y="48281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24"/>
          <p:cNvSpPr txBox="1">
            <a:spLocks noGrp="1"/>
          </p:cNvSpPr>
          <p:nvPr>
            <p:ph type="title" hasCustomPrompt="1"/>
          </p:nvPr>
        </p:nvSpPr>
        <p:spPr>
          <a:xfrm>
            <a:off x="1284000" y="450775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46" name="Google Shape;346;p24"/>
          <p:cNvSpPr txBox="1">
            <a:spLocks noGrp="1"/>
          </p:cNvSpPr>
          <p:nvPr>
            <p:ph type="subTitle" idx="1"/>
          </p:nvPr>
        </p:nvSpPr>
        <p:spPr>
          <a:xfrm>
            <a:off x="1284000" y="1279075"/>
            <a:ext cx="6576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7" name="Google Shape;347;p24"/>
          <p:cNvSpPr txBox="1">
            <a:spLocks noGrp="1"/>
          </p:cNvSpPr>
          <p:nvPr>
            <p:ph type="title" idx="2" hasCustomPrompt="1"/>
          </p:nvPr>
        </p:nvSpPr>
        <p:spPr>
          <a:xfrm>
            <a:off x="1284000" y="1906913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48" name="Google Shape;348;p24"/>
          <p:cNvSpPr txBox="1">
            <a:spLocks noGrp="1"/>
          </p:cNvSpPr>
          <p:nvPr>
            <p:ph type="subTitle" idx="3"/>
          </p:nvPr>
        </p:nvSpPr>
        <p:spPr>
          <a:xfrm>
            <a:off x="1284000" y="2735351"/>
            <a:ext cx="6576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9" name="Google Shape;349;p24"/>
          <p:cNvSpPr txBox="1">
            <a:spLocks noGrp="1"/>
          </p:cNvSpPr>
          <p:nvPr>
            <p:ph type="title" idx="4" hasCustomPrompt="1"/>
          </p:nvPr>
        </p:nvSpPr>
        <p:spPr>
          <a:xfrm>
            <a:off x="1284000" y="3363063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55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350" name="Google Shape;350;p24"/>
          <p:cNvSpPr txBox="1">
            <a:spLocks noGrp="1"/>
          </p:cNvSpPr>
          <p:nvPr>
            <p:ph type="subTitle" idx="5"/>
          </p:nvPr>
        </p:nvSpPr>
        <p:spPr>
          <a:xfrm>
            <a:off x="1284000" y="4191500"/>
            <a:ext cx="6576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51" name="Google Shape;351;p24"/>
          <p:cNvSpPr/>
          <p:nvPr/>
        </p:nvSpPr>
        <p:spPr>
          <a:xfrm>
            <a:off x="-372475" y="-5128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2" name="Google Shape;352;p24"/>
          <p:cNvSpPr/>
          <p:nvPr/>
        </p:nvSpPr>
        <p:spPr>
          <a:xfrm>
            <a:off x="457100" y="7651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3" name="Google Shape;353;p24"/>
          <p:cNvSpPr/>
          <p:nvPr/>
        </p:nvSpPr>
        <p:spPr>
          <a:xfrm>
            <a:off x="4732525" y="597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4" name="Google Shape;354;p24"/>
          <p:cNvSpPr/>
          <p:nvPr/>
        </p:nvSpPr>
        <p:spPr>
          <a:xfrm>
            <a:off x="208525" y="4350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5" name="Google Shape;355;p24"/>
          <p:cNvSpPr/>
          <p:nvPr/>
        </p:nvSpPr>
        <p:spPr>
          <a:xfrm>
            <a:off x="711625" y="43570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6" name="Google Shape;356;p24"/>
          <p:cNvSpPr/>
          <p:nvPr/>
        </p:nvSpPr>
        <p:spPr>
          <a:xfrm>
            <a:off x="864025" y="45094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7" name="Google Shape;357;p24"/>
          <p:cNvSpPr/>
          <p:nvPr/>
        </p:nvSpPr>
        <p:spPr>
          <a:xfrm>
            <a:off x="8661050" y="46802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8" name="Google Shape;358;p24"/>
          <p:cNvSpPr/>
          <p:nvPr/>
        </p:nvSpPr>
        <p:spPr>
          <a:xfrm rot="8081158" flipH="1">
            <a:off x="7798802" y="124228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9" name="Google Shape;359;p24"/>
          <p:cNvSpPr/>
          <p:nvPr/>
        </p:nvSpPr>
        <p:spPr>
          <a:xfrm rot="8081158" flipH="1">
            <a:off x="7778241" y="10175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24"/>
          <p:cNvSpPr/>
          <p:nvPr/>
        </p:nvSpPr>
        <p:spPr>
          <a:xfrm>
            <a:off x="8299900" y="38306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24"/>
          <p:cNvSpPr/>
          <p:nvPr/>
        </p:nvSpPr>
        <p:spPr>
          <a:xfrm>
            <a:off x="466525" y="34523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2" name="Google Shape;362;p24"/>
          <p:cNvSpPr/>
          <p:nvPr/>
        </p:nvSpPr>
        <p:spPr>
          <a:xfrm>
            <a:off x="8634725" y="14644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bg>
      <p:bgPr>
        <a:solidFill>
          <a:schemeClr val="lt2"/>
        </a:solidFill>
        <a:effectLst/>
      </p:bgPr>
    </p:bg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25"/>
          <p:cNvSpPr txBox="1">
            <a:spLocks noGrp="1"/>
          </p:cNvSpPr>
          <p:nvPr>
            <p:ph type="ctrTitle"/>
          </p:nvPr>
        </p:nvSpPr>
        <p:spPr>
          <a:xfrm>
            <a:off x="2430000" y="669825"/>
            <a:ext cx="4284000" cy="99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6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65" name="Google Shape;365;p25"/>
          <p:cNvSpPr txBox="1">
            <a:spLocks noGrp="1"/>
          </p:cNvSpPr>
          <p:nvPr>
            <p:ph type="subTitle" idx="1"/>
          </p:nvPr>
        </p:nvSpPr>
        <p:spPr>
          <a:xfrm>
            <a:off x="2425050" y="1778875"/>
            <a:ext cx="4293900" cy="115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66" name="Google Shape;366;p25"/>
          <p:cNvSpPr txBox="1"/>
          <p:nvPr/>
        </p:nvSpPr>
        <p:spPr>
          <a:xfrm>
            <a:off x="2625300" y="4199300"/>
            <a:ext cx="3893400" cy="4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CREDITS: This presentation template was created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Malayalam"/>
                <a:ea typeface="Anek Malayalam"/>
                <a:cs typeface="Anek Malayalam"/>
                <a:sym typeface="Anek Malayalam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, including icons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Malayalam"/>
                <a:ea typeface="Anek Malayalam"/>
                <a:cs typeface="Anek Malayalam"/>
                <a:sym typeface="Anek Malayala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 and infographics &amp; images by </a:t>
            </a:r>
            <a:r>
              <a:rPr lang="en" sz="1000" b="1">
                <a:solidFill>
                  <a:schemeClr val="dk1"/>
                </a:solidFill>
                <a:uFill>
                  <a:noFill/>
                </a:uFill>
                <a:latin typeface="Anek Malayalam"/>
                <a:ea typeface="Anek Malayalam"/>
                <a:cs typeface="Anek Malayalam"/>
                <a:sym typeface="Anek Malayala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>
              <a:solidFill>
                <a:schemeClr val="dk1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</p:txBody>
      </p:sp>
      <p:sp>
        <p:nvSpPr>
          <p:cNvPr id="367" name="Google Shape;367;p25"/>
          <p:cNvSpPr/>
          <p:nvPr/>
        </p:nvSpPr>
        <p:spPr>
          <a:xfrm>
            <a:off x="8719775" y="14738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8" name="Google Shape;368;p25"/>
          <p:cNvSpPr/>
          <p:nvPr/>
        </p:nvSpPr>
        <p:spPr>
          <a:xfrm>
            <a:off x="8668575" y="169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25"/>
          <p:cNvSpPr/>
          <p:nvPr/>
        </p:nvSpPr>
        <p:spPr>
          <a:xfrm>
            <a:off x="866857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25"/>
          <p:cNvSpPr/>
          <p:nvPr/>
        </p:nvSpPr>
        <p:spPr>
          <a:xfrm rot="2105667">
            <a:off x="8010239" y="4477312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1" name="Google Shape;371;p25"/>
          <p:cNvSpPr/>
          <p:nvPr/>
        </p:nvSpPr>
        <p:spPr>
          <a:xfrm rot="2105667">
            <a:off x="8010239" y="458415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25"/>
          <p:cNvSpPr/>
          <p:nvPr/>
        </p:nvSpPr>
        <p:spPr>
          <a:xfrm rot="10800000">
            <a:off x="-599250" y="-7129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3" name="Google Shape;373;p25"/>
          <p:cNvSpPr/>
          <p:nvPr/>
        </p:nvSpPr>
        <p:spPr>
          <a:xfrm rot="10800000">
            <a:off x="348375" y="2128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4" name="Google Shape;374;p25"/>
          <p:cNvSpPr/>
          <p:nvPr/>
        </p:nvSpPr>
        <p:spPr>
          <a:xfrm>
            <a:off x="8299900" y="5350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5" name="Google Shape;375;p25"/>
          <p:cNvSpPr/>
          <p:nvPr/>
        </p:nvSpPr>
        <p:spPr>
          <a:xfrm>
            <a:off x="-418950" y="40650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25"/>
          <p:cNvSpPr/>
          <p:nvPr/>
        </p:nvSpPr>
        <p:spPr>
          <a:xfrm>
            <a:off x="-266550" y="42174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7" name="Google Shape;377;p25"/>
          <p:cNvSpPr/>
          <p:nvPr/>
        </p:nvSpPr>
        <p:spPr>
          <a:xfrm>
            <a:off x="203425" y="4350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8" name="Google Shape;378;p25"/>
          <p:cNvSpPr/>
          <p:nvPr/>
        </p:nvSpPr>
        <p:spPr>
          <a:xfrm>
            <a:off x="997775" y="4688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2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81" name="Google Shape;381;p26"/>
          <p:cNvSpPr/>
          <p:nvPr/>
        </p:nvSpPr>
        <p:spPr>
          <a:xfrm>
            <a:off x="1187750" y="46498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26"/>
          <p:cNvSpPr/>
          <p:nvPr/>
        </p:nvSpPr>
        <p:spPr>
          <a:xfrm>
            <a:off x="8603125" y="47330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3" name="Google Shape;383;p26"/>
          <p:cNvSpPr/>
          <p:nvPr/>
        </p:nvSpPr>
        <p:spPr>
          <a:xfrm>
            <a:off x="4822450" y="1870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4" name="Google Shape;384;p26"/>
          <p:cNvSpPr/>
          <p:nvPr/>
        </p:nvSpPr>
        <p:spPr>
          <a:xfrm>
            <a:off x="8491600" y="15193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26"/>
          <p:cNvSpPr/>
          <p:nvPr/>
        </p:nvSpPr>
        <p:spPr>
          <a:xfrm>
            <a:off x="8122850" y="45464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26"/>
          <p:cNvSpPr/>
          <p:nvPr/>
        </p:nvSpPr>
        <p:spPr>
          <a:xfrm rot="-3515699">
            <a:off x="-356632" y="-537621"/>
            <a:ext cx="1095600" cy="1095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26"/>
          <p:cNvSpPr/>
          <p:nvPr/>
        </p:nvSpPr>
        <p:spPr>
          <a:xfrm rot="-3515699">
            <a:off x="-147141" y="-588268"/>
            <a:ext cx="1095600" cy="10956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8" name="Google Shape;388;p26"/>
          <p:cNvSpPr/>
          <p:nvPr/>
        </p:nvSpPr>
        <p:spPr>
          <a:xfrm rot="8694183" flipH="1">
            <a:off x="7812641" y="78255"/>
            <a:ext cx="2026570" cy="928592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9" name="Google Shape;389;p26"/>
          <p:cNvSpPr/>
          <p:nvPr/>
        </p:nvSpPr>
        <p:spPr>
          <a:xfrm rot="8694183" flipH="1">
            <a:off x="7812641" y="-50854"/>
            <a:ext cx="2026570" cy="928592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0" name="Google Shape;390;p26"/>
          <p:cNvSpPr/>
          <p:nvPr/>
        </p:nvSpPr>
        <p:spPr>
          <a:xfrm>
            <a:off x="-206625" y="4259875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1"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93" name="Google Shape;393;p27"/>
          <p:cNvSpPr/>
          <p:nvPr/>
        </p:nvSpPr>
        <p:spPr>
          <a:xfrm>
            <a:off x="137275" y="37993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4" name="Google Shape;394;p27"/>
          <p:cNvSpPr/>
          <p:nvPr/>
        </p:nvSpPr>
        <p:spPr>
          <a:xfrm>
            <a:off x="8791250" y="42132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5" name="Google Shape;395;p27"/>
          <p:cNvSpPr/>
          <p:nvPr/>
        </p:nvSpPr>
        <p:spPr>
          <a:xfrm>
            <a:off x="8388000" y="11481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6" name="Google Shape;396;p27"/>
          <p:cNvSpPr/>
          <p:nvPr/>
        </p:nvSpPr>
        <p:spPr>
          <a:xfrm>
            <a:off x="259000" y="250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7" name="Google Shape;397;p27"/>
          <p:cNvSpPr/>
          <p:nvPr/>
        </p:nvSpPr>
        <p:spPr>
          <a:xfrm rot="-1004806">
            <a:off x="7961295" y="-410391"/>
            <a:ext cx="1281658" cy="128165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8" name="Google Shape;398;p27"/>
          <p:cNvSpPr/>
          <p:nvPr/>
        </p:nvSpPr>
        <p:spPr>
          <a:xfrm rot="-1004806">
            <a:off x="8183350" y="-290989"/>
            <a:ext cx="1281658" cy="128165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9" name="Google Shape;399;p27"/>
          <p:cNvSpPr/>
          <p:nvPr/>
        </p:nvSpPr>
        <p:spPr>
          <a:xfrm>
            <a:off x="8428900" y="4608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" name="Google Shape;400;p27"/>
          <p:cNvSpPr/>
          <p:nvPr/>
        </p:nvSpPr>
        <p:spPr>
          <a:xfrm rot="8810202" flipH="1">
            <a:off x="-967484" y="4566721"/>
            <a:ext cx="1819105" cy="83367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1" name="Google Shape;401;p27"/>
          <p:cNvSpPr/>
          <p:nvPr/>
        </p:nvSpPr>
        <p:spPr>
          <a:xfrm rot="8810202" flipH="1">
            <a:off x="-963583" y="4450895"/>
            <a:ext cx="1819105" cy="83367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_ONLY_1_1"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04" name="Google Shape;404;p28"/>
          <p:cNvSpPr/>
          <p:nvPr/>
        </p:nvSpPr>
        <p:spPr>
          <a:xfrm>
            <a:off x="7945825" y="-9255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28"/>
          <p:cNvSpPr/>
          <p:nvPr/>
        </p:nvSpPr>
        <p:spPr>
          <a:xfrm>
            <a:off x="8547625" y="2926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28"/>
          <p:cNvSpPr/>
          <p:nvPr/>
        </p:nvSpPr>
        <p:spPr>
          <a:xfrm>
            <a:off x="796200" y="16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28"/>
          <p:cNvSpPr/>
          <p:nvPr/>
        </p:nvSpPr>
        <p:spPr>
          <a:xfrm rot="-552888">
            <a:off x="-504494" y="4543757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28"/>
          <p:cNvSpPr/>
          <p:nvPr/>
        </p:nvSpPr>
        <p:spPr>
          <a:xfrm rot="-552888">
            <a:off x="-329663" y="4669795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28"/>
          <p:cNvSpPr/>
          <p:nvPr/>
        </p:nvSpPr>
        <p:spPr>
          <a:xfrm>
            <a:off x="209725" y="3792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28"/>
          <p:cNvSpPr/>
          <p:nvPr/>
        </p:nvSpPr>
        <p:spPr>
          <a:xfrm>
            <a:off x="4851750" y="-57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28"/>
          <p:cNvSpPr/>
          <p:nvPr/>
        </p:nvSpPr>
        <p:spPr>
          <a:xfrm>
            <a:off x="8684875" y="4608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_ONLY_1_1_1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4" name="Google Shape;414;p29"/>
          <p:cNvSpPr/>
          <p:nvPr/>
        </p:nvSpPr>
        <p:spPr>
          <a:xfrm rot="5392473">
            <a:off x="-363310" y="-568518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29"/>
          <p:cNvSpPr/>
          <p:nvPr/>
        </p:nvSpPr>
        <p:spPr>
          <a:xfrm rot="5392473">
            <a:off x="-515362" y="-415771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29"/>
          <p:cNvSpPr/>
          <p:nvPr/>
        </p:nvSpPr>
        <p:spPr>
          <a:xfrm>
            <a:off x="8590350" y="45700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29"/>
          <p:cNvSpPr/>
          <p:nvPr/>
        </p:nvSpPr>
        <p:spPr>
          <a:xfrm>
            <a:off x="7091550" y="1662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29"/>
          <p:cNvSpPr/>
          <p:nvPr/>
        </p:nvSpPr>
        <p:spPr>
          <a:xfrm>
            <a:off x="1132725" y="47040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29"/>
          <p:cNvSpPr/>
          <p:nvPr/>
        </p:nvSpPr>
        <p:spPr>
          <a:xfrm>
            <a:off x="324050" y="4411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29"/>
          <p:cNvSpPr/>
          <p:nvPr/>
        </p:nvSpPr>
        <p:spPr>
          <a:xfrm rot="-2882317">
            <a:off x="7684054" y="-110792"/>
            <a:ext cx="1928871" cy="88392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" name="Google Shape;421;p29"/>
          <p:cNvSpPr/>
          <p:nvPr/>
        </p:nvSpPr>
        <p:spPr>
          <a:xfrm rot="-2882317">
            <a:off x="7806051" y="-96075"/>
            <a:ext cx="1928871" cy="88392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" name="Google Shape;422;p29"/>
          <p:cNvSpPr/>
          <p:nvPr/>
        </p:nvSpPr>
        <p:spPr>
          <a:xfrm>
            <a:off x="8709975" y="37453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29"/>
          <p:cNvSpPr/>
          <p:nvPr/>
        </p:nvSpPr>
        <p:spPr>
          <a:xfrm>
            <a:off x="8751375" y="13438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_ONLY_1_1_1_1">
    <p:spTree>
      <p:nvGrpSpPr>
        <p:cNvPr id="1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p30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27" name="Google Shape;427;p30"/>
          <p:cNvSpPr/>
          <p:nvPr/>
        </p:nvSpPr>
        <p:spPr>
          <a:xfrm rot="8694333" flipH="1">
            <a:off x="7821214" y="510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8" name="Google Shape;428;p30"/>
          <p:cNvSpPr/>
          <p:nvPr/>
        </p:nvSpPr>
        <p:spPr>
          <a:xfrm rot="8694333" flipH="1">
            <a:off x="7821214" y="-101738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9" name="Google Shape;429;p30"/>
          <p:cNvSpPr/>
          <p:nvPr/>
        </p:nvSpPr>
        <p:spPr>
          <a:xfrm>
            <a:off x="8669000" y="10248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0" name="Google Shape;430;p30"/>
          <p:cNvSpPr/>
          <p:nvPr/>
        </p:nvSpPr>
        <p:spPr>
          <a:xfrm rot="10800000">
            <a:off x="66400" y="1104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1" name="Google Shape;431;p30"/>
          <p:cNvSpPr/>
          <p:nvPr/>
        </p:nvSpPr>
        <p:spPr>
          <a:xfrm>
            <a:off x="8015875" y="47072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2" name="Google Shape;432;p30"/>
          <p:cNvSpPr/>
          <p:nvPr/>
        </p:nvSpPr>
        <p:spPr>
          <a:xfrm rot="10800000">
            <a:off x="8705775" y="46533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3" name="Google Shape;433;p30"/>
          <p:cNvSpPr/>
          <p:nvPr/>
        </p:nvSpPr>
        <p:spPr>
          <a:xfrm>
            <a:off x="579025" y="39542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4" name="Google Shape;434;p30"/>
          <p:cNvSpPr/>
          <p:nvPr/>
        </p:nvSpPr>
        <p:spPr>
          <a:xfrm>
            <a:off x="-335075" y="4212188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5" name="Google Shape;435;p30"/>
          <p:cNvSpPr/>
          <p:nvPr/>
        </p:nvSpPr>
        <p:spPr>
          <a:xfrm>
            <a:off x="-182675" y="4364588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4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body" idx="1"/>
          </p:nvPr>
        </p:nvSpPr>
        <p:spPr>
          <a:xfrm>
            <a:off x="720000" y="1371700"/>
            <a:ext cx="3611700" cy="31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4"/>
          <p:cNvSpPr/>
          <p:nvPr/>
        </p:nvSpPr>
        <p:spPr>
          <a:xfrm rot="5392473">
            <a:off x="-363310" y="-568518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4"/>
          <p:cNvSpPr/>
          <p:nvPr/>
        </p:nvSpPr>
        <p:spPr>
          <a:xfrm rot="5392473">
            <a:off x="-515362" y="-415771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4"/>
          <p:cNvSpPr/>
          <p:nvPr/>
        </p:nvSpPr>
        <p:spPr>
          <a:xfrm>
            <a:off x="866857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4"/>
          <p:cNvSpPr/>
          <p:nvPr/>
        </p:nvSpPr>
        <p:spPr>
          <a:xfrm>
            <a:off x="8789200" y="7597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4"/>
          <p:cNvSpPr/>
          <p:nvPr/>
        </p:nvSpPr>
        <p:spPr>
          <a:xfrm rot="2105347">
            <a:off x="7748282" y="4283995"/>
            <a:ext cx="1928852" cy="88381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4"/>
          <p:cNvSpPr/>
          <p:nvPr/>
        </p:nvSpPr>
        <p:spPr>
          <a:xfrm rot="2105347">
            <a:off x="7748282" y="4406876"/>
            <a:ext cx="1928852" cy="88381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4"/>
          <p:cNvSpPr/>
          <p:nvPr/>
        </p:nvSpPr>
        <p:spPr>
          <a:xfrm>
            <a:off x="8418350" y="2295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24050" y="4411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1132725" y="47040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_ONLY_1_1_1_1_1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31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8" name="Google Shape;438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39" name="Google Shape;439;p31"/>
          <p:cNvSpPr/>
          <p:nvPr/>
        </p:nvSpPr>
        <p:spPr>
          <a:xfrm>
            <a:off x="6006488" y="1108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0" name="Google Shape;440;p31"/>
          <p:cNvSpPr/>
          <p:nvPr/>
        </p:nvSpPr>
        <p:spPr>
          <a:xfrm>
            <a:off x="146350" y="2770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1" name="Google Shape;441;p31"/>
          <p:cNvSpPr/>
          <p:nvPr/>
        </p:nvSpPr>
        <p:spPr>
          <a:xfrm>
            <a:off x="295425" y="9059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1"/>
          <p:cNvSpPr/>
          <p:nvPr/>
        </p:nvSpPr>
        <p:spPr>
          <a:xfrm rot="1149892" flipH="1">
            <a:off x="-611987" y="4277998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1"/>
          <p:cNvSpPr/>
          <p:nvPr/>
        </p:nvSpPr>
        <p:spPr>
          <a:xfrm rot="1149892" flipH="1">
            <a:off x="-876929" y="4406270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1"/>
          <p:cNvSpPr/>
          <p:nvPr/>
        </p:nvSpPr>
        <p:spPr>
          <a:xfrm rot="-2083793">
            <a:off x="8132637" y="-390161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31"/>
          <p:cNvSpPr/>
          <p:nvPr/>
        </p:nvSpPr>
        <p:spPr>
          <a:xfrm rot="-2083793">
            <a:off x="8344707" y="-351716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6" name="Google Shape;446;p31"/>
          <p:cNvSpPr/>
          <p:nvPr/>
        </p:nvSpPr>
        <p:spPr>
          <a:xfrm>
            <a:off x="8690725" y="35626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7" name="Google Shape;447;p31"/>
          <p:cNvSpPr/>
          <p:nvPr/>
        </p:nvSpPr>
        <p:spPr>
          <a:xfrm>
            <a:off x="8306425" y="45557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_ONLY_1_1_1_1_1_1_1"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32"/>
          <p:cNvSpPr/>
          <p:nvPr/>
        </p:nvSpPr>
        <p:spPr>
          <a:xfrm>
            <a:off x="4994613" y="108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2"/>
          <p:cNvSpPr/>
          <p:nvPr/>
        </p:nvSpPr>
        <p:spPr>
          <a:xfrm rot="-1149892">
            <a:off x="7798221" y="-420602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2" name="Google Shape;452;p32"/>
          <p:cNvSpPr/>
          <p:nvPr/>
        </p:nvSpPr>
        <p:spPr>
          <a:xfrm rot="-1149892">
            <a:off x="8063163" y="-292330"/>
            <a:ext cx="1496859" cy="1496859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3" name="Google Shape;453;p32"/>
          <p:cNvSpPr/>
          <p:nvPr/>
        </p:nvSpPr>
        <p:spPr>
          <a:xfrm>
            <a:off x="1374400" y="46523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4" name="Google Shape;454;p32"/>
          <p:cNvSpPr/>
          <p:nvPr/>
        </p:nvSpPr>
        <p:spPr>
          <a:xfrm rot="8081158" flipH="1">
            <a:off x="-578023" y="4641628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5" name="Google Shape;455;p32"/>
          <p:cNvSpPr/>
          <p:nvPr/>
        </p:nvSpPr>
        <p:spPr>
          <a:xfrm rot="8081158" flipH="1">
            <a:off x="-598584" y="4527575"/>
            <a:ext cx="1819060" cy="83369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32"/>
          <p:cNvSpPr/>
          <p:nvPr/>
        </p:nvSpPr>
        <p:spPr>
          <a:xfrm>
            <a:off x="118438" y="366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32"/>
          <p:cNvSpPr/>
          <p:nvPr/>
        </p:nvSpPr>
        <p:spPr>
          <a:xfrm>
            <a:off x="498175" y="731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32"/>
          <p:cNvSpPr/>
          <p:nvPr/>
        </p:nvSpPr>
        <p:spPr>
          <a:xfrm>
            <a:off x="8674125" y="46757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8">
  <p:cSld name="TITLE_ONLY_1_1_1_1_1_1_1_1">
    <p:spTree>
      <p:nvGrpSpPr>
        <p:cNvPr id="1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33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62" name="Google Shape;462;p33"/>
          <p:cNvSpPr/>
          <p:nvPr/>
        </p:nvSpPr>
        <p:spPr>
          <a:xfrm>
            <a:off x="1671375" y="4662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33"/>
          <p:cNvSpPr/>
          <p:nvPr/>
        </p:nvSpPr>
        <p:spPr>
          <a:xfrm>
            <a:off x="8791250" y="42132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33"/>
          <p:cNvSpPr/>
          <p:nvPr/>
        </p:nvSpPr>
        <p:spPr>
          <a:xfrm>
            <a:off x="8388000" y="11481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33"/>
          <p:cNvSpPr/>
          <p:nvPr/>
        </p:nvSpPr>
        <p:spPr>
          <a:xfrm>
            <a:off x="259000" y="250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33"/>
          <p:cNvSpPr/>
          <p:nvPr/>
        </p:nvSpPr>
        <p:spPr>
          <a:xfrm rot="-1004806">
            <a:off x="7961295" y="-410391"/>
            <a:ext cx="1281658" cy="128165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33"/>
          <p:cNvSpPr/>
          <p:nvPr/>
        </p:nvSpPr>
        <p:spPr>
          <a:xfrm rot="-1004806">
            <a:off x="8183350" y="-290989"/>
            <a:ext cx="1281658" cy="128165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33"/>
          <p:cNvSpPr/>
          <p:nvPr/>
        </p:nvSpPr>
        <p:spPr>
          <a:xfrm>
            <a:off x="8428900" y="4608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3"/>
          <p:cNvSpPr/>
          <p:nvPr/>
        </p:nvSpPr>
        <p:spPr>
          <a:xfrm rot="8810202" flipH="1">
            <a:off x="-967484" y="4566721"/>
            <a:ext cx="1819105" cy="83367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33"/>
          <p:cNvSpPr/>
          <p:nvPr/>
        </p:nvSpPr>
        <p:spPr>
          <a:xfrm rot="8810202" flipH="1">
            <a:off x="-963583" y="4450895"/>
            <a:ext cx="1819105" cy="83367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9">
  <p:cSld name="TITLE_ONLY_1_1_1_1_1_1_1_2"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73" name="Google Shape;473;p34"/>
          <p:cNvSpPr/>
          <p:nvPr/>
        </p:nvSpPr>
        <p:spPr>
          <a:xfrm rot="5392473">
            <a:off x="-363310" y="-568518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4"/>
          <p:cNvSpPr/>
          <p:nvPr/>
        </p:nvSpPr>
        <p:spPr>
          <a:xfrm rot="5392473">
            <a:off x="-515362" y="-415771"/>
            <a:ext cx="1096203" cy="109620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4"/>
          <p:cNvSpPr/>
          <p:nvPr/>
        </p:nvSpPr>
        <p:spPr>
          <a:xfrm>
            <a:off x="8590350" y="45700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34"/>
          <p:cNvSpPr/>
          <p:nvPr/>
        </p:nvSpPr>
        <p:spPr>
          <a:xfrm>
            <a:off x="7091550" y="1662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34"/>
          <p:cNvSpPr/>
          <p:nvPr/>
        </p:nvSpPr>
        <p:spPr>
          <a:xfrm>
            <a:off x="1132725" y="47040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34"/>
          <p:cNvSpPr/>
          <p:nvPr/>
        </p:nvSpPr>
        <p:spPr>
          <a:xfrm>
            <a:off x="324050" y="4411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34"/>
          <p:cNvSpPr/>
          <p:nvPr/>
        </p:nvSpPr>
        <p:spPr>
          <a:xfrm rot="-2882317">
            <a:off x="7684054" y="-110792"/>
            <a:ext cx="1928871" cy="88392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34"/>
          <p:cNvSpPr/>
          <p:nvPr/>
        </p:nvSpPr>
        <p:spPr>
          <a:xfrm rot="-2882317">
            <a:off x="7806051" y="-96075"/>
            <a:ext cx="1928871" cy="883926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34"/>
          <p:cNvSpPr/>
          <p:nvPr/>
        </p:nvSpPr>
        <p:spPr>
          <a:xfrm>
            <a:off x="8709975" y="37453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34"/>
          <p:cNvSpPr/>
          <p:nvPr/>
        </p:nvSpPr>
        <p:spPr>
          <a:xfrm>
            <a:off x="8751375" y="13438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0">
  <p:cSld name="TITLE_ONLY_1_1_1_1_1_1_1_2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85" name="Google Shape;485;p35"/>
          <p:cNvSpPr/>
          <p:nvPr/>
        </p:nvSpPr>
        <p:spPr>
          <a:xfrm rot="10800000">
            <a:off x="2026550" y="448790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5"/>
          <p:cNvSpPr/>
          <p:nvPr/>
        </p:nvSpPr>
        <p:spPr>
          <a:xfrm rot="10800000">
            <a:off x="7373175" y="3058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35"/>
          <p:cNvSpPr/>
          <p:nvPr/>
        </p:nvSpPr>
        <p:spPr>
          <a:xfrm rot="8694333" flipH="1">
            <a:off x="7821214" y="15750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35"/>
          <p:cNvSpPr/>
          <p:nvPr/>
        </p:nvSpPr>
        <p:spPr>
          <a:xfrm rot="8694333" flipH="1">
            <a:off x="7821214" y="50662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35"/>
          <p:cNvSpPr/>
          <p:nvPr/>
        </p:nvSpPr>
        <p:spPr>
          <a:xfrm>
            <a:off x="8144850" y="463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35"/>
          <p:cNvSpPr/>
          <p:nvPr/>
        </p:nvSpPr>
        <p:spPr>
          <a:xfrm>
            <a:off x="841475" y="46812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5"/>
          <p:cNvSpPr/>
          <p:nvPr/>
        </p:nvSpPr>
        <p:spPr>
          <a:xfrm>
            <a:off x="-453225" y="-410162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5"/>
          <p:cNvSpPr/>
          <p:nvPr/>
        </p:nvSpPr>
        <p:spPr>
          <a:xfrm>
            <a:off x="-300825" y="-257762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35"/>
          <p:cNvSpPr/>
          <p:nvPr/>
        </p:nvSpPr>
        <p:spPr>
          <a:xfrm rot="10800000">
            <a:off x="1601250" y="448790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35"/>
          <p:cNvSpPr/>
          <p:nvPr/>
        </p:nvSpPr>
        <p:spPr>
          <a:xfrm rot="10800000">
            <a:off x="284200" y="47242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35"/>
          <p:cNvSpPr/>
          <p:nvPr/>
        </p:nvSpPr>
        <p:spPr>
          <a:xfrm rot="10800000">
            <a:off x="8705775" y="46533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35"/>
          <p:cNvSpPr/>
          <p:nvPr/>
        </p:nvSpPr>
        <p:spPr>
          <a:xfrm>
            <a:off x="7991100" y="43953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36"/>
          <p:cNvSpPr/>
          <p:nvPr/>
        </p:nvSpPr>
        <p:spPr>
          <a:xfrm>
            <a:off x="8719775" y="14738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6"/>
          <p:cNvSpPr/>
          <p:nvPr/>
        </p:nvSpPr>
        <p:spPr>
          <a:xfrm>
            <a:off x="8668575" y="169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36"/>
          <p:cNvSpPr/>
          <p:nvPr/>
        </p:nvSpPr>
        <p:spPr>
          <a:xfrm>
            <a:off x="866857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6"/>
          <p:cNvSpPr/>
          <p:nvPr/>
        </p:nvSpPr>
        <p:spPr>
          <a:xfrm rot="2105667">
            <a:off x="8010239" y="4477312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36"/>
          <p:cNvSpPr/>
          <p:nvPr/>
        </p:nvSpPr>
        <p:spPr>
          <a:xfrm rot="2105667">
            <a:off x="8010239" y="4584156"/>
            <a:ext cx="1677085" cy="768375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36"/>
          <p:cNvSpPr/>
          <p:nvPr/>
        </p:nvSpPr>
        <p:spPr>
          <a:xfrm rot="10800000">
            <a:off x="-599250" y="-7129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36"/>
          <p:cNvSpPr/>
          <p:nvPr/>
        </p:nvSpPr>
        <p:spPr>
          <a:xfrm rot="10800000">
            <a:off x="348375" y="2128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36"/>
          <p:cNvSpPr/>
          <p:nvPr/>
        </p:nvSpPr>
        <p:spPr>
          <a:xfrm>
            <a:off x="8299900" y="6112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6"/>
          <p:cNvSpPr/>
          <p:nvPr/>
        </p:nvSpPr>
        <p:spPr>
          <a:xfrm>
            <a:off x="-418950" y="41412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6"/>
          <p:cNvSpPr/>
          <p:nvPr/>
        </p:nvSpPr>
        <p:spPr>
          <a:xfrm>
            <a:off x="-266550" y="42936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36"/>
          <p:cNvSpPr/>
          <p:nvPr/>
        </p:nvSpPr>
        <p:spPr>
          <a:xfrm>
            <a:off x="203425" y="44267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36"/>
          <p:cNvSpPr/>
          <p:nvPr/>
        </p:nvSpPr>
        <p:spPr>
          <a:xfrm>
            <a:off x="997775" y="4688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bg>
      <p:bgPr>
        <a:solidFill>
          <a:schemeClr val="lt2"/>
        </a:solid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37"/>
          <p:cNvSpPr/>
          <p:nvPr/>
        </p:nvSpPr>
        <p:spPr>
          <a:xfrm>
            <a:off x="8612350" y="10169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37"/>
          <p:cNvSpPr/>
          <p:nvPr/>
        </p:nvSpPr>
        <p:spPr>
          <a:xfrm>
            <a:off x="866857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37"/>
          <p:cNvSpPr/>
          <p:nvPr/>
        </p:nvSpPr>
        <p:spPr>
          <a:xfrm rot="10800000">
            <a:off x="8044725" y="421740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37"/>
          <p:cNvSpPr/>
          <p:nvPr/>
        </p:nvSpPr>
        <p:spPr>
          <a:xfrm rot="10800000">
            <a:off x="2000125" y="2175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37"/>
          <p:cNvSpPr/>
          <p:nvPr/>
        </p:nvSpPr>
        <p:spPr>
          <a:xfrm>
            <a:off x="7702250" y="2770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37"/>
          <p:cNvSpPr/>
          <p:nvPr/>
        </p:nvSpPr>
        <p:spPr>
          <a:xfrm>
            <a:off x="208125" y="10169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37"/>
          <p:cNvSpPr/>
          <p:nvPr/>
        </p:nvSpPr>
        <p:spPr>
          <a:xfrm>
            <a:off x="428375" y="40722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37"/>
          <p:cNvSpPr/>
          <p:nvPr/>
        </p:nvSpPr>
        <p:spPr>
          <a:xfrm rot="2105538">
            <a:off x="-552605" y="-278109"/>
            <a:ext cx="1839465" cy="84286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37"/>
          <p:cNvSpPr/>
          <p:nvPr/>
        </p:nvSpPr>
        <p:spPr>
          <a:xfrm rot="2105538">
            <a:off x="-552605" y="-160922"/>
            <a:ext cx="1839465" cy="842868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37"/>
          <p:cNvSpPr/>
          <p:nvPr/>
        </p:nvSpPr>
        <p:spPr>
          <a:xfrm>
            <a:off x="238125" y="47402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37"/>
          <p:cNvSpPr/>
          <p:nvPr/>
        </p:nvSpPr>
        <p:spPr>
          <a:xfrm>
            <a:off x="8719775" y="131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"/>
          <p:cNvSpPr/>
          <p:nvPr/>
        </p:nvSpPr>
        <p:spPr>
          <a:xfrm>
            <a:off x="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ubTitle" idx="1"/>
          </p:nvPr>
        </p:nvSpPr>
        <p:spPr>
          <a:xfrm>
            <a:off x="1462063" y="3485800"/>
            <a:ext cx="23364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ubTitle" idx="2"/>
          </p:nvPr>
        </p:nvSpPr>
        <p:spPr>
          <a:xfrm>
            <a:off x="5345538" y="3485800"/>
            <a:ext cx="2336400" cy="38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nek Malayalam Medium"/>
              <a:buNone/>
              <a:defRPr sz="2000">
                <a:solidFill>
                  <a:schemeClr val="dk1"/>
                </a:solidFill>
                <a:latin typeface="Anek Malayalam Medium"/>
                <a:ea typeface="Anek Malayalam Medium"/>
                <a:cs typeface="Anek Malayalam Medium"/>
                <a:sym typeface="Anek Malayalam Medium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57" name="Google Shape;57;p5"/>
          <p:cNvSpPr txBox="1">
            <a:spLocks noGrp="1"/>
          </p:cNvSpPr>
          <p:nvPr>
            <p:ph type="subTitle" idx="3"/>
          </p:nvPr>
        </p:nvSpPr>
        <p:spPr>
          <a:xfrm>
            <a:off x="1462075" y="3788250"/>
            <a:ext cx="23364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5"/>
          <p:cNvSpPr txBox="1">
            <a:spLocks noGrp="1"/>
          </p:cNvSpPr>
          <p:nvPr>
            <p:ph type="subTitle" idx="4"/>
          </p:nvPr>
        </p:nvSpPr>
        <p:spPr>
          <a:xfrm>
            <a:off x="5345550" y="3788250"/>
            <a:ext cx="2336400" cy="60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"/>
          <p:cNvSpPr/>
          <p:nvPr/>
        </p:nvSpPr>
        <p:spPr>
          <a:xfrm>
            <a:off x="7945825" y="-9255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5"/>
          <p:cNvSpPr/>
          <p:nvPr/>
        </p:nvSpPr>
        <p:spPr>
          <a:xfrm>
            <a:off x="8547625" y="2926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5"/>
          <p:cNvSpPr/>
          <p:nvPr/>
        </p:nvSpPr>
        <p:spPr>
          <a:xfrm>
            <a:off x="720000" y="168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5"/>
          <p:cNvSpPr/>
          <p:nvPr/>
        </p:nvSpPr>
        <p:spPr>
          <a:xfrm rot="-552888">
            <a:off x="-352094" y="4391357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5"/>
          <p:cNvSpPr/>
          <p:nvPr/>
        </p:nvSpPr>
        <p:spPr>
          <a:xfrm rot="-552888">
            <a:off x="-177263" y="4517395"/>
            <a:ext cx="1095943" cy="1095943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5"/>
          <p:cNvSpPr/>
          <p:nvPr/>
        </p:nvSpPr>
        <p:spPr>
          <a:xfrm>
            <a:off x="259225" y="712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5"/>
          <p:cNvSpPr/>
          <p:nvPr/>
        </p:nvSpPr>
        <p:spPr>
          <a:xfrm>
            <a:off x="8684875" y="4608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6"/>
          <p:cNvSpPr/>
          <p:nvPr/>
        </p:nvSpPr>
        <p:spPr>
          <a:xfrm>
            <a:off x="-418950" y="-310875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6"/>
          <p:cNvSpPr/>
          <p:nvPr/>
        </p:nvSpPr>
        <p:spPr>
          <a:xfrm>
            <a:off x="119925" y="366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6"/>
          <p:cNvSpPr/>
          <p:nvPr/>
        </p:nvSpPr>
        <p:spPr>
          <a:xfrm>
            <a:off x="8469100" y="167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6"/>
          <p:cNvSpPr/>
          <p:nvPr/>
        </p:nvSpPr>
        <p:spPr>
          <a:xfrm>
            <a:off x="8603125" y="4726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6"/>
          <p:cNvSpPr/>
          <p:nvPr/>
        </p:nvSpPr>
        <p:spPr>
          <a:xfrm>
            <a:off x="8716075" y="58142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6"/>
          <p:cNvSpPr/>
          <p:nvPr/>
        </p:nvSpPr>
        <p:spPr>
          <a:xfrm>
            <a:off x="8166000" y="463425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6"/>
          <p:cNvSpPr/>
          <p:nvPr/>
        </p:nvSpPr>
        <p:spPr>
          <a:xfrm>
            <a:off x="491350" y="4726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7"/>
          <p:cNvSpPr/>
          <p:nvPr/>
        </p:nvSpPr>
        <p:spPr>
          <a:xfrm>
            <a:off x="4571700" y="0"/>
            <a:ext cx="45723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7"/>
          <p:cNvSpPr txBox="1">
            <a:spLocks noGrp="1"/>
          </p:cNvSpPr>
          <p:nvPr>
            <p:ph type="body" idx="1"/>
          </p:nvPr>
        </p:nvSpPr>
        <p:spPr>
          <a:xfrm>
            <a:off x="720000" y="1371700"/>
            <a:ext cx="3549300" cy="319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7"/>
          <p:cNvSpPr/>
          <p:nvPr/>
        </p:nvSpPr>
        <p:spPr>
          <a:xfrm>
            <a:off x="4732525" y="4722175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7"/>
          <p:cNvSpPr/>
          <p:nvPr/>
        </p:nvSpPr>
        <p:spPr>
          <a:xfrm>
            <a:off x="-837125" y="-914150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7"/>
          <p:cNvSpPr/>
          <p:nvPr/>
        </p:nvSpPr>
        <p:spPr>
          <a:xfrm>
            <a:off x="233350" y="286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7"/>
          <p:cNvSpPr/>
          <p:nvPr/>
        </p:nvSpPr>
        <p:spPr>
          <a:xfrm>
            <a:off x="1312250" y="1797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7"/>
          <p:cNvSpPr/>
          <p:nvPr/>
        </p:nvSpPr>
        <p:spPr>
          <a:xfrm>
            <a:off x="132325" y="4350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7"/>
          <p:cNvSpPr/>
          <p:nvPr/>
        </p:nvSpPr>
        <p:spPr>
          <a:xfrm>
            <a:off x="1031675" y="42987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7"/>
          <p:cNvSpPr/>
          <p:nvPr/>
        </p:nvSpPr>
        <p:spPr>
          <a:xfrm>
            <a:off x="1184075" y="445115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7"/>
          <p:cNvSpPr/>
          <p:nvPr/>
        </p:nvSpPr>
        <p:spPr>
          <a:xfrm>
            <a:off x="8661050" y="46802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7"/>
          <p:cNvSpPr/>
          <p:nvPr/>
        </p:nvSpPr>
        <p:spPr>
          <a:xfrm>
            <a:off x="8119450" y="2866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7"/>
          <p:cNvSpPr/>
          <p:nvPr/>
        </p:nvSpPr>
        <p:spPr>
          <a:xfrm>
            <a:off x="4888275" y="-414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10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92" name="Google Shape;92;p8"/>
          <p:cNvSpPr/>
          <p:nvPr/>
        </p:nvSpPr>
        <p:spPr>
          <a:xfrm rot="1800884">
            <a:off x="3205301" y="716746"/>
            <a:ext cx="2733582" cy="3710059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8"/>
          <p:cNvSpPr/>
          <p:nvPr/>
        </p:nvSpPr>
        <p:spPr>
          <a:xfrm>
            <a:off x="8233150" y="-5455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8"/>
          <p:cNvSpPr/>
          <p:nvPr/>
        </p:nvSpPr>
        <p:spPr>
          <a:xfrm>
            <a:off x="-217800" y="4097650"/>
            <a:ext cx="1368000" cy="13680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8"/>
          <p:cNvSpPr/>
          <p:nvPr/>
        </p:nvSpPr>
        <p:spPr>
          <a:xfrm>
            <a:off x="1698675" y="1080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8"/>
          <p:cNvSpPr/>
          <p:nvPr/>
        </p:nvSpPr>
        <p:spPr>
          <a:xfrm>
            <a:off x="0" y="274452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8"/>
          <p:cNvSpPr/>
          <p:nvPr/>
        </p:nvSpPr>
        <p:spPr>
          <a:xfrm>
            <a:off x="1451625" y="46085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8"/>
          <p:cNvSpPr/>
          <p:nvPr/>
        </p:nvSpPr>
        <p:spPr>
          <a:xfrm>
            <a:off x="7834200" y="5773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8"/>
          <p:cNvSpPr/>
          <p:nvPr/>
        </p:nvSpPr>
        <p:spPr>
          <a:xfrm>
            <a:off x="6070625" y="45657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8"/>
          <p:cNvSpPr/>
          <p:nvPr/>
        </p:nvSpPr>
        <p:spPr>
          <a:xfrm rot="-8694183">
            <a:off x="-592984" y="2055"/>
            <a:ext cx="2026570" cy="928592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8"/>
          <p:cNvSpPr/>
          <p:nvPr/>
        </p:nvSpPr>
        <p:spPr>
          <a:xfrm rot="-8694183">
            <a:off x="-592984" y="-127054"/>
            <a:ext cx="2026570" cy="928592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8"/>
          <p:cNvSpPr/>
          <p:nvPr/>
        </p:nvSpPr>
        <p:spPr>
          <a:xfrm rot="-2083793">
            <a:off x="4035087" y="4658714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8"/>
          <p:cNvSpPr/>
          <p:nvPr/>
        </p:nvSpPr>
        <p:spPr>
          <a:xfrm rot="-2083793">
            <a:off x="4247157" y="4697159"/>
            <a:ext cx="1095824" cy="1095824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/>
          <p:cNvSpPr/>
          <p:nvPr/>
        </p:nvSpPr>
        <p:spPr>
          <a:xfrm>
            <a:off x="740550" y="43922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/>
          <p:cNvSpPr/>
          <p:nvPr/>
        </p:nvSpPr>
        <p:spPr>
          <a:xfrm>
            <a:off x="4188950" y="-351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/>
          <p:cNvSpPr/>
          <p:nvPr/>
        </p:nvSpPr>
        <p:spPr>
          <a:xfrm>
            <a:off x="8737250" y="44516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9"/>
          <p:cNvSpPr txBox="1">
            <a:spLocks noGrp="1"/>
          </p:cNvSpPr>
          <p:nvPr>
            <p:ph type="title"/>
          </p:nvPr>
        </p:nvSpPr>
        <p:spPr>
          <a:xfrm>
            <a:off x="720000" y="1284202"/>
            <a:ext cx="7704000" cy="164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0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9" name="Google Shape;109;p9"/>
          <p:cNvSpPr txBox="1">
            <a:spLocks noGrp="1"/>
          </p:cNvSpPr>
          <p:nvPr>
            <p:ph type="subTitle" idx="1"/>
          </p:nvPr>
        </p:nvSpPr>
        <p:spPr>
          <a:xfrm>
            <a:off x="720000" y="2926700"/>
            <a:ext cx="7704000" cy="111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9"/>
          <p:cNvSpPr/>
          <p:nvPr/>
        </p:nvSpPr>
        <p:spPr>
          <a:xfrm rot="10800000">
            <a:off x="8770475" y="364075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9"/>
          <p:cNvSpPr/>
          <p:nvPr/>
        </p:nvSpPr>
        <p:spPr>
          <a:xfrm>
            <a:off x="8343325" y="6667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9"/>
          <p:cNvSpPr/>
          <p:nvPr/>
        </p:nvSpPr>
        <p:spPr>
          <a:xfrm>
            <a:off x="1088075" y="4450675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9"/>
          <p:cNvSpPr/>
          <p:nvPr/>
        </p:nvSpPr>
        <p:spPr>
          <a:xfrm rot="10800000">
            <a:off x="83125" y="-8092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9"/>
          <p:cNvSpPr/>
          <p:nvPr/>
        </p:nvSpPr>
        <p:spPr>
          <a:xfrm rot="10800000">
            <a:off x="-341525" y="-80922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>
            <a:off x="8390700" y="-429200"/>
            <a:ext cx="1095900" cy="1095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/>
          <p:cNvSpPr/>
          <p:nvPr/>
        </p:nvSpPr>
        <p:spPr>
          <a:xfrm>
            <a:off x="8299900" y="4479500"/>
            <a:ext cx="258000" cy="258000"/>
          </a:xfrm>
          <a:prstGeom prst="star4">
            <a:avLst>
              <a:gd name="adj" fmla="val 198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/>
          <p:cNvSpPr/>
          <p:nvPr/>
        </p:nvSpPr>
        <p:spPr>
          <a:xfrm rot="-8694170">
            <a:off x="7650200" y="4332840"/>
            <a:ext cx="1982209" cy="90812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/>
          <p:cNvSpPr/>
          <p:nvPr/>
        </p:nvSpPr>
        <p:spPr>
          <a:xfrm rot="-8694170">
            <a:off x="7650200" y="4206558"/>
            <a:ext cx="1982209" cy="90812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9"/>
          <p:cNvSpPr/>
          <p:nvPr/>
        </p:nvSpPr>
        <p:spPr>
          <a:xfrm rot="10800000">
            <a:off x="349800" y="4657900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9"/>
          <p:cNvSpPr/>
          <p:nvPr/>
        </p:nvSpPr>
        <p:spPr>
          <a:xfrm rot="10800000">
            <a:off x="5592075" y="48675"/>
            <a:ext cx="258000" cy="258000"/>
          </a:xfrm>
          <a:prstGeom prst="star4">
            <a:avLst>
              <a:gd name="adj" fmla="val 125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0"/>
          <p:cNvSpPr/>
          <p:nvPr/>
        </p:nvSpPr>
        <p:spPr>
          <a:xfrm flipH="1">
            <a:off x="-75" y="0"/>
            <a:ext cx="91440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FFFFFF">
                  <a:alpha val="36470"/>
                </a:srgbClr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0"/>
          <p:cNvSpPr txBox="1">
            <a:spLocks noGrp="1"/>
          </p:cNvSpPr>
          <p:nvPr>
            <p:ph type="title"/>
          </p:nvPr>
        </p:nvSpPr>
        <p:spPr>
          <a:xfrm>
            <a:off x="5273750" y="535000"/>
            <a:ext cx="3155100" cy="19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500"/>
              <a:buNone/>
              <a:defRPr>
                <a:latin typeface="Anek Malayalam"/>
                <a:ea typeface="Anek Malayalam"/>
                <a:cs typeface="Anek Malayalam"/>
                <a:sym typeface="Anek Malayala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Courgette"/>
              <a:buNone/>
              <a:defRPr sz="3500">
                <a:solidFill>
                  <a:schemeClr val="dk1"/>
                </a:solidFill>
                <a:latin typeface="Courgette"/>
                <a:ea typeface="Courgette"/>
                <a:cs typeface="Courgette"/>
                <a:sym typeface="Courgett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Bebas Neue"/>
              <a:buNone/>
              <a:defRPr sz="35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"/>
              <a:buChar char="●"/>
              <a:defRPr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defRPr>
            </a:lvl1pPr>
            <a:lvl2pPr marL="914400" lvl="1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○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2pPr>
            <a:lvl3pPr marL="1371600" lvl="2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■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3pPr>
            <a:lvl4pPr marL="1828800" lvl="3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●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4pPr>
            <a:lvl5pPr marL="2286000" lvl="4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○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5pPr>
            <a:lvl6pPr marL="2743200" lvl="5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■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6pPr>
            <a:lvl7pPr marL="3200400" lvl="6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●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7pPr>
            <a:lvl8pPr marL="3657600" lvl="7" indent="-304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nek Malayalam"/>
              <a:buChar char="○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8pPr>
            <a:lvl9pPr marL="4114800" lvl="8" indent="-30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nek Malayalam"/>
              <a:buChar char="■"/>
              <a:defRPr sz="1200">
                <a:solidFill>
                  <a:schemeClr val="dk1"/>
                </a:solidFill>
                <a:latin typeface="Anek Malayalam"/>
                <a:ea typeface="Anek Malayalam"/>
                <a:cs typeface="Anek Malayalam"/>
                <a:sym typeface="Anek Malayalam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38"/>
          <p:cNvSpPr txBox="1">
            <a:spLocks noGrp="1"/>
          </p:cNvSpPr>
          <p:nvPr>
            <p:ph type="ctrTitle"/>
          </p:nvPr>
        </p:nvSpPr>
        <p:spPr>
          <a:xfrm>
            <a:off x="562700" y="736125"/>
            <a:ext cx="3856800" cy="25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Highlighting Women’s Accomplishments in the Tech Sector with</a:t>
            </a:r>
            <a:endParaRPr sz="2000"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000">
              <a:solidFill>
                <a:srgbClr val="5B0F00"/>
              </a:solidFill>
              <a:latin typeface="Anek Malayalam"/>
              <a:ea typeface="Anek Malayalam"/>
              <a:cs typeface="Anek Malayalam"/>
              <a:sym typeface="Anek Malayala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600">
                <a:solidFill>
                  <a:srgbClr val="5B0F00"/>
                </a:solidFill>
              </a:rPr>
              <a:t>FemTech</a:t>
            </a:r>
            <a:endParaRPr sz="6000">
              <a:solidFill>
                <a:srgbClr val="5B0F00"/>
              </a:solidFill>
            </a:endParaRPr>
          </a:p>
        </p:txBody>
      </p:sp>
      <p:sp>
        <p:nvSpPr>
          <p:cNvPr id="527" name="Google Shape;527;p38"/>
          <p:cNvSpPr txBox="1">
            <a:spLocks noGrp="1"/>
          </p:cNvSpPr>
          <p:nvPr>
            <p:ph type="subTitle" idx="1"/>
          </p:nvPr>
        </p:nvSpPr>
        <p:spPr>
          <a:xfrm>
            <a:off x="715100" y="3586300"/>
            <a:ext cx="3856800" cy="12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b="1">
                <a:solidFill>
                  <a:srgbClr val="5B0F00"/>
                </a:solidFill>
                <a:latin typeface="Courgette"/>
                <a:ea typeface="Courgette"/>
                <a:cs typeface="Courgette"/>
                <a:sym typeface="Courgette"/>
              </a:rPr>
              <a:t>Team Members:</a:t>
            </a:r>
            <a:br>
              <a:rPr lang="en">
                <a:solidFill>
                  <a:srgbClr val="5B0F00"/>
                </a:solidFill>
              </a:rPr>
            </a:br>
            <a:r>
              <a:rPr lang="en">
                <a:solidFill>
                  <a:srgbClr val="5B0F00"/>
                </a:solidFill>
              </a:rPr>
              <a:t>Milena Danadzhieva, Odette Gordon</a:t>
            </a:r>
            <a:endParaRPr>
              <a:solidFill>
                <a:srgbClr val="5B0F00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</a:rPr>
              <a:t>Olivia Bugaj, Zara Agha</a:t>
            </a:r>
            <a:endParaRPr>
              <a:solidFill>
                <a:srgbClr val="5B0F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28" name="Google Shape;528;p38"/>
          <p:cNvCxnSpPr/>
          <p:nvPr/>
        </p:nvCxnSpPr>
        <p:spPr>
          <a:xfrm>
            <a:off x="642325" y="2956750"/>
            <a:ext cx="3599100" cy="0"/>
          </a:xfrm>
          <a:prstGeom prst="straightConnector1">
            <a:avLst/>
          </a:prstGeom>
          <a:noFill/>
          <a:ln w="9525" cap="flat" cmpd="sng">
            <a:solidFill>
              <a:srgbClr val="5B0F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9" name="Google Shape;529;p38"/>
          <p:cNvSpPr/>
          <p:nvPr/>
        </p:nvSpPr>
        <p:spPr>
          <a:xfrm>
            <a:off x="7626100" y="-472775"/>
            <a:ext cx="1776900" cy="1776900"/>
          </a:xfrm>
          <a:prstGeom prst="ellips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30" name="Google Shape;530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8275" y="972786"/>
            <a:ext cx="3534575" cy="3534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39"/>
          <p:cNvSpPr txBox="1">
            <a:spLocks noGrp="1"/>
          </p:cNvSpPr>
          <p:nvPr>
            <p:ph type="title"/>
          </p:nvPr>
        </p:nvSpPr>
        <p:spPr>
          <a:xfrm>
            <a:off x="1284000" y="298375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5:1</a:t>
            </a:r>
            <a:endParaRPr>
              <a:solidFill>
                <a:srgbClr val="586951"/>
              </a:solidFill>
            </a:endParaRPr>
          </a:p>
        </p:txBody>
      </p:sp>
      <p:sp>
        <p:nvSpPr>
          <p:cNvPr id="536" name="Google Shape;536;p39"/>
          <p:cNvSpPr txBox="1">
            <a:spLocks noGrp="1"/>
          </p:cNvSpPr>
          <p:nvPr>
            <p:ph type="subTitle" idx="1"/>
          </p:nvPr>
        </p:nvSpPr>
        <p:spPr>
          <a:xfrm>
            <a:off x="1284000" y="1126675"/>
            <a:ext cx="6576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Is the ratio of </a:t>
            </a:r>
            <a:r>
              <a:rPr lang="en">
                <a:solidFill>
                  <a:srgbClr val="58695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men to women</a:t>
            </a:r>
            <a:r>
              <a:rPr lang="en">
                <a:solidFill>
                  <a:srgbClr val="586951"/>
                </a:solidFill>
              </a:rPr>
              <a:t> in engineering</a:t>
            </a:r>
            <a:endParaRPr>
              <a:solidFill>
                <a:srgbClr val="586951"/>
              </a:solidFill>
            </a:endParaRPr>
          </a:p>
        </p:txBody>
      </p:sp>
      <p:sp>
        <p:nvSpPr>
          <p:cNvPr id="537" name="Google Shape;537;p39"/>
          <p:cNvSpPr txBox="1">
            <a:spLocks noGrp="1"/>
          </p:cNvSpPr>
          <p:nvPr>
            <p:ph type="title" idx="2"/>
          </p:nvPr>
        </p:nvSpPr>
        <p:spPr>
          <a:xfrm>
            <a:off x="1284000" y="1678313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66%</a:t>
            </a:r>
            <a:endParaRPr/>
          </a:p>
        </p:txBody>
      </p:sp>
      <p:sp>
        <p:nvSpPr>
          <p:cNvPr id="538" name="Google Shape;538;p39"/>
          <p:cNvSpPr txBox="1">
            <a:spLocks noGrp="1"/>
          </p:cNvSpPr>
          <p:nvPr>
            <p:ph type="subTitle" idx="3"/>
          </p:nvPr>
        </p:nvSpPr>
        <p:spPr>
          <a:xfrm>
            <a:off x="316300" y="2506750"/>
            <a:ext cx="87432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Is the increase that Fortune 500 companies saw with at least </a:t>
            </a:r>
            <a:r>
              <a:rPr lang="en" b="1">
                <a:solidFill>
                  <a:srgbClr val="586951"/>
                </a:solidFill>
              </a:rPr>
              <a:t>three women in leading positions</a:t>
            </a:r>
            <a:r>
              <a:rPr lang="en">
                <a:solidFill>
                  <a:srgbClr val="586951"/>
                </a:solidFill>
              </a:rPr>
              <a:t> in ROI</a:t>
            </a:r>
            <a:endParaRPr>
              <a:solidFill>
                <a:srgbClr val="586951"/>
              </a:solidFill>
            </a:endParaRPr>
          </a:p>
        </p:txBody>
      </p:sp>
      <p:sp>
        <p:nvSpPr>
          <p:cNvPr id="539" name="Google Shape;539;p39"/>
          <p:cNvSpPr txBox="1">
            <a:spLocks noGrp="1"/>
          </p:cNvSpPr>
          <p:nvPr>
            <p:ph type="title" idx="4"/>
          </p:nvPr>
        </p:nvSpPr>
        <p:spPr>
          <a:xfrm>
            <a:off x="1284000" y="3363063"/>
            <a:ext cx="6576000" cy="82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6.3%</a:t>
            </a:r>
            <a:endParaRPr>
              <a:solidFill>
                <a:srgbClr val="586951"/>
              </a:solidFill>
            </a:endParaRPr>
          </a:p>
        </p:txBody>
      </p:sp>
      <p:sp>
        <p:nvSpPr>
          <p:cNvPr id="540" name="Google Shape;540;p39"/>
          <p:cNvSpPr txBox="1">
            <a:spLocks noGrp="1"/>
          </p:cNvSpPr>
          <p:nvPr>
            <p:ph type="subTitle" idx="5"/>
          </p:nvPr>
        </p:nvSpPr>
        <p:spPr>
          <a:xfrm>
            <a:off x="1434625" y="4191375"/>
            <a:ext cx="6576000" cy="41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86951"/>
                </a:solidFill>
              </a:rPr>
              <a:t>Is the percentage of </a:t>
            </a:r>
            <a:r>
              <a:rPr lang="en">
                <a:solidFill>
                  <a:srgbClr val="58695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new hires</a:t>
            </a:r>
            <a:r>
              <a:rPr lang="en">
                <a:solidFill>
                  <a:srgbClr val="586951"/>
                </a:solidFill>
              </a:rPr>
              <a:t> from </a:t>
            </a:r>
            <a:r>
              <a:rPr lang="en">
                <a:solidFill>
                  <a:srgbClr val="58695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Black, indigenous, Latin</a:t>
            </a:r>
            <a:r>
              <a:rPr lang="en">
                <a:solidFill>
                  <a:srgbClr val="586951"/>
                </a:solidFill>
              </a:rPr>
              <a:t>, and </a:t>
            </a:r>
            <a:r>
              <a:rPr lang="en">
                <a:solidFill>
                  <a:srgbClr val="586951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multiracial women</a:t>
            </a:r>
            <a:endParaRPr>
              <a:solidFill>
                <a:srgbClr val="586951"/>
              </a:solidFill>
              <a:latin typeface="Overpass SemiBold"/>
              <a:ea typeface="Overpass SemiBold"/>
              <a:cs typeface="Overpass SemiBold"/>
              <a:sym typeface="Overpass Semi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40"/>
          <p:cNvSpPr txBox="1">
            <a:spLocks noGrp="1"/>
          </p:cNvSpPr>
          <p:nvPr>
            <p:ph type="title"/>
          </p:nvPr>
        </p:nvSpPr>
        <p:spPr>
          <a:xfrm>
            <a:off x="1284000" y="682150"/>
            <a:ext cx="6576000" cy="6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 b="0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Why </a:t>
            </a:r>
            <a:r>
              <a:rPr lang="en" sz="4000">
                <a:solidFill>
                  <a:srgbClr val="5B0F00"/>
                </a:solidFill>
              </a:rPr>
              <a:t>FemTech </a:t>
            </a:r>
            <a:r>
              <a:rPr lang="en" sz="4000" b="0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?</a:t>
            </a:r>
            <a:endParaRPr sz="4000" b="0"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546" name="Google Shape;546;p40"/>
          <p:cNvSpPr txBox="1">
            <a:spLocks noGrp="1"/>
          </p:cNvSpPr>
          <p:nvPr>
            <p:ph type="subTitle" idx="1"/>
          </p:nvPr>
        </p:nvSpPr>
        <p:spPr>
          <a:xfrm>
            <a:off x="105425" y="1225775"/>
            <a:ext cx="8622600" cy="254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600"/>
              <a:buFont typeface="Overpass"/>
              <a:buChar char="🟄"/>
            </a:pP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Positive media representation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 can be helpful in </a:t>
            </a: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increasing self-esteem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 for people of marginalized groups (especially youth).</a:t>
            </a:r>
            <a:b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600"/>
              <a:buFont typeface="Overpass"/>
              <a:buChar char="🟄"/>
            </a:pP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Interpersonal </a:t>
            </a: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contact 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and </a:t>
            </a: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exposure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 through media representation </a:t>
            </a: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can assist in reducing stereotypes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 of underrepresented groups.</a:t>
            </a:r>
            <a:b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</a:b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600"/>
              <a:buFont typeface="Overpass"/>
              <a:buChar char="🟄"/>
            </a:pP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Representation in educational curricula and social media can </a:t>
            </a:r>
            <a:r>
              <a:rPr lang="en">
                <a:solidFill>
                  <a:srgbClr val="5B0F00"/>
                </a:solidFill>
                <a:latin typeface="Overpass SemiBold"/>
                <a:ea typeface="Overpass SemiBold"/>
                <a:cs typeface="Overpass SemiBold"/>
                <a:sym typeface="Overpass SemiBold"/>
              </a:rPr>
              <a:t>provide validation and support</a:t>
            </a: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, especially for youth of marginalized groups.</a:t>
            </a: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5B0F00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p41"/>
          <p:cNvSpPr txBox="1">
            <a:spLocks noGrp="1"/>
          </p:cNvSpPr>
          <p:nvPr>
            <p:ph type="title"/>
          </p:nvPr>
        </p:nvSpPr>
        <p:spPr>
          <a:xfrm>
            <a:off x="5141426" y="826600"/>
            <a:ext cx="3089100" cy="1359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B0F00"/>
                </a:solidFill>
                <a:latin typeface="Overpass"/>
                <a:ea typeface="Overpass"/>
                <a:cs typeface="Overpass"/>
                <a:sym typeface="Overpass"/>
              </a:rPr>
              <a:t>The Website:</a:t>
            </a:r>
            <a:r>
              <a:rPr lang="en">
                <a:solidFill>
                  <a:srgbClr val="5B0F00"/>
                </a:solidFill>
                <a:latin typeface="Anek Malayalam"/>
                <a:ea typeface="Anek Malayalam"/>
                <a:cs typeface="Anek Malayalam"/>
                <a:sym typeface="Anek Malayalam"/>
              </a:rPr>
              <a:t> </a:t>
            </a:r>
            <a:r>
              <a:rPr lang="en" sz="5200">
                <a:solidFill>
                  <a:srgbClr val="5B0F00"/>
                </a:solidFill>
              </a:rPr>
              <a:t>FemTech</a:t>
            </a:r>
            <a:endParaRPr sz="5200">
              <a:solidFill>
                <a:srgbClr val="5B0F00"/>
              </a:solidFill>
            </a:endParaRPr>
          </a:p>
        </p:txBody>
      </p:sp>
      <p:sp>
        <p:nvSpPr>
          <p:cNvPr id="552" name="Google Shape;552;p41"/>
          <p:cNvSpPr txBox="1">
            <a:spLocks noGrp="1"/>
          </p:cNvSpPr>
          <p:nvPr>
            <p:ph type="subTitle" idx="1"/>
          </p:nvPr>
        </p:nvSpPr>
        <p:spPr>
          <a:xfrm>
            <a:off x="4756500" y="2129525"/>
            <a:ext cx="4039500" cy="15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🟄"/>
            </a:pPr>
            <a:r>
              <a:rPr lang="en">
                <a:solidFill>
                  <a:srgbClr val="5B0F00"/>
                </a:solidFill>
              </a:rPr>
              <a:t>The website will gather informative news articles, portraits and interviews regarding women in tech.</a:t>
            </a:r>
            <a:br>
              <a:rPr lang="en">
                <a:solidFill>
                  <a:srgbClr val="5B0F00"/>
                </a:solidFill>
              </a:rPr>
            </a:br>
            <a:r>
              <a:rPr lang="en">
                <a:solidFill>
                  <a:srgbClr val="5B0F00"/>
                </a:solidFill>
              </a:rPr>
              <a:t> </a:t>
            </a:r>
            <a:endParaRPr>
              <a:solidFill>
                <a:srgbClr val="5B0F00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rgbClr val="5B0F00"/>
              </a:buClr>
              <a:buSzPts val="1200"/>
              <a:buChar char="🟄"/>
            </a:pPr>
            <a:r>
              <a:rPr lang="en">
                <a:solidFill>
                  <a:srgbClr val="5B0F00"/>
                </a:solidFill>
              </a:rPr>
              <a:t>It will also provide partners resources to advance in Tech but also community support.</a:t>
            </a:r>
            <a:endParaRPr>
              <a:solidFill>
                <a:srgbClr val="5B0F00"/>
              </a:solidFill>
            </a:endParaRPr>
          </a:p>
        </p:txBody>
      </p:sp>
      <p:grpSp>
        <p:nvGrpSpPr>
          <p:cNvPr id="553" name="Google Shape;553;p41"/>
          <p:cNvGrpSpPr/>
          <p:nvPr/>
        </p:nvGrpSpPr>
        <p:grpSpPr>
          <a:xfrm>
            <a:off x="495030" y="979000"/>
            <a:ext cx="3598752" cy="2717435"/>
            <a:chOff x="4858300" y="1458525"/>
            <a:chExt cx="3166800" cy="2391266"/>
          </a:xfrm>
        </p:grpSpPr>
        <p:sp>
          <p:nvSpPr>
            <p:cNvPr id="554" name="Google Shape;554;p41"/>
            <p:cNvSpPr/>
            <p:nvPr/>
          </p:nvSpPr>
          <p:spPr>
            <a:xfrm>
              <a:off x="5910846" y="3449791"/>
              <a:ext cx="1059119" cy="40000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dk1"/>
            </a:solidFill>
            <a:ln>
              <a:noFill/>
            </a:ln>
          </p:spPr>
        </p:sp>
        <p:sp>
          <p:nvSpPr>
            <p:cNvPr id="555" name="Google Shape;555;p41"/>
            <p:cNvSpPr/>
            <p:nvPr/>
          </p:nvSpPr>
          <p:spPr>
            <a:xfrm>
              <a:off x="4858300" y="1458525"/>
              <a:ext cx="3166800" cy="2003700"/>
            </a:xfrm>
            <a:prstGeom prst="roundRect">
              <a:avLst>
                <a:gd name="adj" fmla="val 3857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 descr="A collage of people&#10;&#10;Description automatically generated with low confidence">
            <a:extLst>
              <a:ext uri="{FF2B5EF4-FFF2-40B4-BE49-F238E27FC236}">
                <a16:creationId xmlns:a16="http://schemas.microsoft.com/office/drawing/2014/main" id="{238E2B3C-C286-194C-AA74-1D28DC101B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078" y="1095096"/>
            <a:ext cx="3445712" cy="204481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emTech">
  <a:themeElements>
    <a:clrScheme name="Simple Light">
      <a:dk1>
        <a:srgbClr val="191919"/>
      </a:dk1>
      <a:lt1>
        <a:srgbClr val="C8C6AF"/>
      </a:lt1>
      <a:dk2>
        <a:srgbClr val="C8C6AF"/>
      </a:dk2>
      <a:lt2>
        <a:srgbClr val="BD897E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167</Words>
  <Application>Microsoft Macintosh PowerPoint</Application>
  <PresentationFormat>On-screen Show (16:9)</PresentationFormat>
  <Paragraphs>19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3" baseType="lpstr">
      <vt:lpstr>Anek Malayalam</vt:lpstr>
      <vt:lpstr>Anek Malayalam Medium</vt:lpstr>
      <vt:lpstr>Overpass SemiBold</vt:lpstr>
      <vt:lpstr>Fira Sans Extra Condensed Medium</vt:lpstr>
      <vt:lpstr>Courgette</vt:lpstr>
      <vt:lpstr>Arial</vt:lpstr>
      <vt:lpstr>Overpass</vt:lpstr>
      <vt:lpstr>Bebas Neue</vt:lpstr>
      <vt:lpstr>FemTech</vt:lpstr>
      <vt:lpstr>Highlighting Women’s Accomplishments in the Tech Sector with  FemTech</vt:lpstr>
      <vt:lpstr>5:1</vt:lpstr>
      <vt:lpstr>Why FemTech ?</vt:lpstr>
      <vt:lpstr>The Website: FemTech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Highlighting Women’s Accomplishments in the Tech Sector with  FemTech</dc:title>
  <cp:lastModifiedBy>Danadzhieva, Milena (2020)</cp:lastModifiedBy>
  <cp:revision>1</cp:revision>
  <dcterms:modified xsi:type="dcterms:W3CDTF">2022-09-22T16:09:37Z</dcterms:modified>
</cp:coreProperties>
</file>